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2" r:id="rId3"/>
    <p:sldId id="259" r:id="rId4"/>
    <p:sldId id="289" r:id="rId5"/>
    <p:sldId id="260" r:id="rId6"/>
    <p:sldId id="261" r:id="rId7"/>
    <p:sldId id="290" r:id="rId8"/>
    <p:sldId id="291" r:id="rId9"/>
    <p:sldId id="264" r:id="rId10"/>
    <p:sldId id="257" r:id="rId11"/>
    <p:sldId id="286" r:id="rId12"/>
    <p:sldId id="265" r:id="rId13"/>
    <p:sldId id="267" r:id="rId14"/>
    <p:sldId id="271" r:id="rId15"/>
    <p:sldId id="293" r:id="rId16"/>
    <p:sldId id="314" r:id="rId17"/>
    <p:sldId id="296" r:id="rId18"/>
    <p:sldId id="297" r:id="rId19"/>
    <p:sldId id="298" r:id="rId20"/>
    <p:sldId id="302" r:id="rId21"/>
    <p:sldId id="295" r:id="rId22"/>
    <p:sldId id="304" r:id="rId23"/>
    <p:sldId id="305" r:id="rId24"/>
    <p:sldId id="307" r:id="rId25"/>
    <p:sldId id="313" r:id="rId26"/>
    <p:sldId id="306" r:id="rId27"/>
    <p:sldId id="299" r:id="rId28"/>
    <p:sldId id="294" r:id="rId29"/>
    <p:sldId id="301" r:id="rId30"/>
    <p:sldId id="303" r:id="rId31"/>
    <p:sldId id="300" r:id="rId32"/>
    <p:sldId id="315" r:id="rId33"/>
    <p:sldId id="308" r:id="rId34"/>
    <p:sldId id="312" r:id="rId35"/>
    <p:sldId id="310" r:id="rId36"/>
    <p:sldId id="309" r:id="rId37"/>
    <p:sldId id="316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FFFF00"/>
    <a:srgbClr val="009999"/>
    <a:srgbClr val="FF99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F95E67-086A-4EAD-AF60-ACB6FADCD63D}" v="79" dt="2023-08-24T20:13:49.0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Ірина Рочняк" userId="0fd4bab7b65bdab4" providerId="LiveId" clId="{B6E2649F-4180-47CC-AD1B-29B2F0612F08}"/>
    <pc:docChg chg="undo custSel addSld delSld modSld sldOrd">
      <pc:chgData name="Ірина Рочняк" userId="0fd4bab7b65bdab4" providerId="LiveId" clId="{B6E2649F-4180-47CC-AD1B-29B2F0612F08}" dt="2023-05-02T22:04:52.071" v="3196" actId="207"/>
      <pc:docMkLst>
        <pc:docMk/>
      </pc:docMkLst>
      <pc:sldChg chg="modSp mod">
        <pc:chgData name="Ірина Рочняк" userId="0fd4bab7b65bdab4" providerId="LiveId" clId="{B6E2649F-4180-47CC-AD1B-29B2F0612F08}" dt="2023-04-26T20:23:31.843" v="2371" actId="1076"/>
        <pc:sldMkLst>
          <pc:docMk/>
          <pc:sldMk cId="3724873754" sldId="256"/>
        </pc:sldMkLst>
        <pc:picChg chg="mod">
          <ac:chgData name="Ірина Рочняк" userId="0fd4bab7b65bdab4" providerId="LiveId" clId="{B6E2649F-4180-47CC-AD1B-29B2F0612F08}" dt="2023-04-26T20:23:31.843" v="2371" actId="1076"/>
          <ac:picMkLst>
            <pc:docMk/>
            <pc:sldMk cId="3724873754" sldId="256"/>
            <ac:picMk id="6" creationId="{9AD83B71-9F11-53B1-1E56-214FFA023A2B}"/>
          </ac:picMkLst>
        </pc:picChg>
      </pc:sldChg>
      <pc:sldChg chg="addSp delSp modSp mod">
        <pc:chgData name="Ірина Рочняк" userId="0fd4bab7b65bdab4" providerId="LiveId" clId="{B6E2649F-4180-47CC-AD1B-29B2F0612F08}" dt="2023-05-02T21:27:32.628" v="2961" actId="403"/>
        <pc:sldMkLst>
          <pc:docMk/>
          <pc:sldMk cId="3632024264" sldId="257"/>
        </pc:sldMkLst>
        <pc:spChg chg="mod">
          <ac:chgData name="Ірина Рочняк" userId="0fd4bab7b65bdab4" providerId="LiveId" clId="{B6E2649F-4180-47CC-AD1B-29B2F0612F08}" dt="2023-04-27T19:39:51.470" v="2696" actId="20577"/>
          <ac:spMkLst>
            <pc:docMk/>
            <pc:sldMk cId="3632024264" sldId="257"/>
            <ac:spMk id="2" creationId="{D4588948-B97E-7F76-E689-63C8831C0F77}"/>
          </ac:spMkLst>
        </pc:spChg>
        <pc:spChg chg="add mod">
          <ac:chgData name="Ірина Рочняк" userId="0fd4bab7b65bdab4" providerId="LiveId" clId="{B6E2649F-4180-47CC-AD1B-29B2F0612F08}" dt="2023-04-27T19:43:10.133" v="2733" actId="20577"/>
          <ac:spMkLst>
            <pc:docMk/>
            <pc:sldMk cId="3632024264" sldId="257"/>
            <ac:spMk id="4" creationId="{75357CA3-D977-8B7B-0E65-8084AF7BB9F7}"/>
          </ac:spMkLst>
        </pc:spChg>
        <pc:spChg chg="add del mod">
          <ac:chgData name="Ірина Рочняк" userId="0fd4bab7b65bdab4" providerId="LiveId" clId="{B6E2649F-4180-47CC-AD1B-29B2F0612F08}" dt="2023-04-27T19:40:42.963" v="2706"/>
          <ac:spMkLst>
            <pc:docMk/>
            <pc:sldMk cId="3632024264" sldId="257"/>
            <ac:spMk id="5" creationId="{565896DA-A96D-2B63-49B7-F25574EBA576}"/>
          </ac:spMkLst>
        </pc:spChg>
        <pc:spChg chg="add mod">
          <ac:chgData name="Ірина Рочняк" userId="0fd4bab7b65bdab4" providerId="LiveId" clId="{B6E2649F-4180-47CC-AD1B-29B2F0612F08}" dt="2023-05-02T21:27:32.628" v="2961" actId="403"/>
          <ac:spMkLst>
            <pc:docMk/>
            <pc:sldMk cId="3632024264" sldId="257"/>
            <ac:spMk id="5" creationId="{DC101230-9C28-0310-9DB2-ADB308184E6D}"/>
          </ac:spMkLst>
        </pc:spChg>
        <pc:spChg chg="add del mod">
          <ac:chgData name="Ірина Рочняк" userId="0fd4bab7b65bdab4" providerId="LiveId" clId="{B6E2649F-4180-47CC-AD1B-29B2F0612F08}" dt="2023-04-27T19:40:40.927" v="2704" actId="767"/>
          <ac:spMkLst>
            <pc:docMk/>
            <pc:sldMk cId="3632024264" sldId="257"/>
            <ac:spMk id="6" creationId="{3B5EEC33-D3A6-BCC9-38F9-802E3F4F3C83}"/>
          </ac:spMkLst>
        </pc:spChg>
        <pc:spChg chg="add del mod">
          <ac:chgData name="Ірина Рочняк" userId="0fd4bab7b65bdab4" providerId="LiveId" clId="{B6E2649F-4180-47CC-AD1B-29B2F0612F08}" dt="2023-04-27T19:40:39.831" v="2703" actId="767"/>
          <ac:spMkLst>
            <pc:docMk/>
            <pc:sldMk cId="3632024264" sldId="257"/>
            <ac:spMk id="7" creationId="{58B70D90-09FD-EAA0-AA59-24C79C2FFA19}"/>
          </ac:spMkLst>
        </pc:spChg>
        <pc:spChg chg="add mod">
          <ac:chgData name="Ірина Рочняк" userId="0fd4bab7b65bdab4" providerId="LiveId" clId="{B6E2649F-4180-47CC-AD1B-29B2F0612F08}" dt="2023-04-27T19:43:23.918" v="2735" actId="20577"/>
          <ac:spMkLst>
            <pc:docMk/>
            <pc:sldMk cId="3632024264" sldId="257"/>
            <ac:spMk id="8" creationId="{2C00EF22-A22C-FE61-1D78-143B1F5FEF50}"/>
          </ac:spMkLst>
        </pc:spChg>
        <pc:picChg chg="add mod">
          <ac:chgData name="Ірина Рочняк" userId="0fd4bab7b65bdab4" providerId="LiveId" clId="{B6E2649F-4180-47CC-AD1B-29B2F0612F08}" dt="2023-05-02T21:27:18.196" v="2959" actId="1076"/>
          <ac:picMkLst>
            <pc:docMk/>
            <pc:sldMk cId="3632024264" sldId="257"/>
            <ac:picMk id="3" creationId="{5C799F8B-364B-E7F4-F4A3-7E5D92A5A509}"/>
          </ac:picMkLst>
        </pc:picChg>
      </pc:sldChg>
      <pc:sldChg chg="del">
        <pc:chgData name="Ірина Рочняк" userId="0fd4bab7b65bdab4" providerId="LiveId" clId="{B6E2649F-4180-47CC-AD1B-29B2F0612F08}" dt="2023-04-17T11:23:45.700" v="1925" actId="47"/>
        <pc:sldMkLst>
          <pc:docMk/>
          <pc:sldMk cId="2869580791" sldId="258"/>
        </pc:sldMkLst>
      </pc:sldChg>
      <pc:sldChg chg="addSp modSp new mod setBg">
        <pc:chgData name="Ірина Рочняк" userId="0fd4bab7b65bdab4" providerId="LiveId" clId="{B6E2649F-4180-47CC-AD1B-29B2F0612F08}" dt="2023-04-13T19:42:45.271" v="1536" actId="26606"/>
        <pc:sldMkLst>
          <pc:docMk/>
          <pc:sldMk cId="1800698872" sldId="259"/>
        </pc:sldMkLst>
        <pc:spChg chg="mod">
          <ac:chgData name="Ірина Рочняк" userId="0fd4bab7b65bdab4" providerId="LiveId" clId="{B6E2649F-4180-47CC-AD1B-29B2F0612F08}" dt="2023-04-13T19:42:45.271" v="1536" actId="26606"/>
          <ac:spMkLst>
            <pc:docMk/>
            <pc:sldMk cId="1800698872" sldId="259"/>
            <ac:spMk id="2" creationId="{864AD0AF-9B26-0F9F-AECD-65DDD2B9B45F}"/>
          </ac:spMkLst>
        </pc:spChg>
        <pc:spChg chg="mod">
          <ac:chgData name="Ірина Рочняк" userId="0fd4bab7b65bdab4" providerId="LiveId" clId="{B6E2649F-4180-47CC-AD1B-29B2F0612F08}" dt="2023-04-13T19:42:45.271" v="1536" actId="26606"/>
          <ac:spMkLst>
            <pc:docMk/>
            <pc:sldMk cId="1800698872" sldId="259"/>
            <ac:spMk id="3" creationId="{DF602F02-AA48-A8C8-E891-74123035DD0B}"/>
          </ac:spMkLst>
        </pc:spChg>
        <pc:spChg chg="add">
          <ac:chgData name="Ірина Рочняк" userId="0fd4bab7b65bdab4" providerId="LiveId" clId="{B6E2649F-4180-47CC-AD1B-29B2F0612F08}" dt="2023-04-13T19:42:45.271" v="1536" actId="26606"/>
          <ac:spMkLst>
            <pc:docMk/>
            <pc:sldMk cId="1800698872" sldId="259"/>
            <ac:spMk id="8" creationId="{907EF6B7-1338-4443-8C46-6A318D952DFD}"/>
          </ac:spMkLst>
        </pc:spChg>
        <pc:spChg chg="add">
          <ac:chgData name="Ірина Рочняк" userId="0fd4bab7b65bdab4" providerId="LiveId" clId="{B6E2649F-4180-47CC-AD1B-29B2F0612F08}" dt="2023-04-13T19:42:45.271" v="1536" actId="26606"/>
          <ac:spMkLst>
            <pc:docMk/>
            <pc:sldMk cId="1800698872" sldId="259"/>
            <ac:spMk id="10" creationId="{DAAE4CDD-124C-4DCF-9584-B6033B545DD5}"/>
          </ac:spMkLst>
        </pc:spChg>
        <pc:spChg chg="add">
          <ac:chgData name="Ірина Рочняк" userId="0fd4bab7b65bdab4" providerId="LiveId" clId="{B6E2649F-4180-47CC-AD1B-29B2F0612F08}" dt="2023-04-13T19:42:45.271" v="1536" actId="26606"/>
          <ac:spMkLst>
            <pc:docMk/>
            <pc:sldMk cId="1800698872" sldId="259"/>
            <ac:spMk id="12" creationId="{081E4A58-353D-44AE-B2FC-2A74E2E400F7}"/>
          </ac:spMkLst>
        </pc:spChg>
      </pc:sldChg>
      <pc:sldChg chg="addSp modSp new mod setBg">
        <pc:chgData name="Ірина Рочняк" userId="0fd4bab7b65bdab4" providerId="LiveId" clId="{B6E2649F-4180-47CC-AD1B-29B2F0612F08}" dt="2023-05-02T21:19:18.692" v="2956" actId="207"/>
        <pc:sldMkLst>
          <pc:docMk/>
          <pc:sldMk cId="807441963" sldId="260"/>
        </pc:sldMkLst>
        <pc:spChg chg="mod">
          <ac:chgData name="Ірина Рочняк" userId="0fd4bab7b65bdab4" providerId="LiveId" clId="{B6E2649F-4180-47CC-AD1B-29B2F0612F08}" dt="2023-04-13T19:43:06.551" v="1537" actId="26606"/>
          <ac:spMkLst>
            <pc:docMk/>
            <pc:sldMk cId="807441963" sldId="260"/>
            <ac:spMk id="2" creationId="{C168F68B-537F-F8E3-5F15-E7F0F0E7ADA1}"/>
          </ac:spMkLst>
        </pc:spChg>
        <pc:spChg chg="mod">
          <ac:chgData name="Ірина Рочняк" userId="0fd4bab7b65bdab4" providerId="LiveId" clId="{B6E2649F-4180-47CC-AD1B-29B2F0612F08}" dt="2023-05-02T21:19:18.692" v="2956" actId="207"/>
          <ac:spMkLst>
            <pc:docMk/>
            <pc:sldMk cId="807441963" sldId="260"/>
            <ac:spMk id="3" creationId="{CB25E53F-9A3D-891D-3BB6-DFC32AE7BC8F}"/>
          </ac:spMkLst>
        </pc:spChg>
        <pc:spChg chg="add">
          <ac:chgData name="Ірина Рочняк" userId="0fd4bab7b65bdab4" providerId="LiveId" clId="{B6E2649F-4180-47CC-AD1B-29B2F0612F08}" dt="2023-04-13T19:43:06.551" v="1537" actId="26606"/>
          <ac:spMkLst>
            <pc:docMk/>
            <pc:sldMk cId="807441963" sldId="260"/>
            <ac:spMk id="8" creationId="{907EF6B7-1338-4443-8C46-6A318D952DFD}"/>
          </ac:spMkLst>
        </pc:spChg>
        <pc:spChg chg="add">
          <ac:chgData name="Ірина Рочняк" userId="0fd4bab7b65bdab4" providerId="LiveId" clId="{B6E2649F-4180-47CC-AD1B-29B2F0612F08}" dt="2023-04-13T19:43:06.551" v="1537" actId="26606"/>
          <ac:spMkLst>
            <pc:docMk/>
            <pc:sldMk cId="807441963" sldId="260"/>
            <ac:spMk id="10" creationId="{DAAE4CDD-124C-4DCF-9584-B6033B545DD5}"/>
          </ac:spMkLst>
        </pc:spChg>
        <pc:spChg chg="add">
          <ac:chgData name="Ірина Рочняк" userId="0fd4bab7b65bdab4" providerId="LiveId" clId="{B6E2649F-4180-47CC-AD1B-29B2F0612F08}" dt="2023-04-13T19:43:06.551" v="1537" actId="26606"/>
          <ac:spMkLst>
            <pc:docMk/>
            <pc:sldMk cId="807441963" sldId="260"/>
            <ac:spMk id="12" creationId="{081E4A58-353D-44AE-B2FC-2A74E2E400F7}"/>
          </ac:spMkLst>
        </pc:spChg>
      </pc:sldChg>
      <pc:sldChg chg="addSp modSp new mod setBg">
        <pc:chgData name="Ірина Рочняк" userId="0fd4bab7b65bdab4" providerId="LiveId" clId="{B6E2649F-4180-47CC-AD1B-29B2F0612F08}" dt="2023-05-02T21:25:48.424" v="2957" actId="20577"/>
        <pc:sldMkLst>
          <pc:docMk/>
          <pc:sldMk cId="1254565268" sldId="261"/>
        </pc:sldMkLst>
        <pc:spChg chg="mod">
          <ac:chgData name="Ірина Рочняк" userId="0fd4bab7b65bdab4" providerId="LiveId" clId="{B6E2649F-4180-47CC-AD1B-29B2F0612F08}" dt="2023-04-13T19:47:40.798" v="1543" actId="26606"/>
          <ac:spMkLst>
            <pc:docMk/>
            <pc:sldMk cId="1254565268" sldId="261"/>
            <ac:spMk id="2" creationId="{E7417C4B-008F-3D2E-21EE-B94D45A6AA41}"/>
          </ac:spMkLst>
        </pc:spChg>
        <pc:spChg chg="mod">
          <ac:chgData name="Ірина Рочняк" userId="0fd4bab7b65bdab4" providerId="LiveId" clId="{B6E2649F-4180-47CC-AD1B-29B2F0612F08}" dt="2023-05-02T21:25:48.424" v="2957" actId="20577"/>
          <ac:spMkLst>
            <pc:docMk/>
            <pc:sldMk cId="1254565268" sldId="261"/>
            <ac:spMk id="3" creationId="{F03A2840-A8A5-8C26-B310-04F88F391EBF}"/>
          </ac:spMkLst>
        </pc:spChg>
        <pc:spChg chg="add">
          <ac:chgData name="Ірина Рочняк" userId="0fd4bab7b65bdab4" providerId="LiveId" clId="{B6E2649F-4180-47CC-AD1B-29B2F0612F08}" dt="2023-04-13T19:47:40.798" v="1543" actId="26606"/>
          <ac:spMkLst>
            <pc:docMk/>
            <pc:sldMk cId="1254565268" sldId="261"/>
            <ac:spMk id="8" creationId="{907EF6B7-1338-4443-8C46-6A318D952DFD}"/>
          </ac:spMkLst>
        </pc:spChg>
        <pc:spChg chg="add">
          <ac:chgData name="Ірина Рочняк" userId="0fd4bab7b65bdab4" providerId="LiveId" clId="{B6E2649F-4180-47CC-AD1B-29B2F0612F08}" dt="2023-04-13T19:47:40.798" v="1543" actId="26606"/>
          <ac:spMkLst>
            <pc:docMk/>
            <pc:sldMk cId="1254565268" sldId="261"/>
            <ac:spMk id="10" creationId="{DAAE4CDD-124C-4DCF-9584-B6033B545DD5}"/>
          </ac:spMkLst>
        </pc:spChg>
        <pc:spChg chg="add">
          <ac:chgData name="Ірина Рочняк" userId="0fd4bab7b65bdab4" providerId="LiveId" clId="{B6E2649F-4180-47CC-AD1B-29B2F0612F08}" dt="2023-04-13T19:47:40.798" v="1543" actId="26606"/>
          <ac:spMkLst>
            <pc:docMk/>
            <pc:sldMk cId="1254565268" sldId="261"/>
            <ac:spMk id="12" creationId="{081E4A58-353D-44AE-B2FC-2A74E2E400F7}"/>
          </ac:spMkLst>
        </pc:spChg>
      </pc:sldChg>
      <pc:sldChg chg="addSp new del mod">
        <pc:chgData name="Ірина Рочняк" userId="0fd4bab7b65bdab4" providerId="LiveId" clId="{B6E2649F-4180-47CC-AD1B-29B2F0612F08}" dt="2023-04-17T11:23:48.181" v="1926" actId="47"/>
        <pc:sldMkLst>
          <pc:docMk/>
          <pc:sldMk cId="515644796" sldId="262"/>
        </pc:sldMkLst>
        <pc:spChg chg="add">
          <ac:chgData name="Ірина Рочняк" userId="0fd4bab7b65bdab4" providerId="LiveId" clId="{B6E2649F-4180-47CC-AD1B-29B2F0612F08}" dt="2023-04-10T10:07:19.098" v="454" actId="22"/>
          <ac:spMkLst>
            <pc:docMk/>
            <pc:sldMk cId="515644796" sldId="262"/>
            <ac:spMk id="3" creationId="{06842364-9EBB-477C-56B4-25E379E8086F}"/>
          </ac:spMkLst>
        </pc:spChg>
      </pc:sldChg>
      <pc:sldChg chg="modSp new mod">
        <pc:chgData name="Ірина Рочняк" userId="0fd4bab7b65bdab4" providerId="LiveId" clId="{B6E2649F-4180-47CC-AD1B-29B2F0612F08}" dt="2023-05-01T09:59:11.025" v="2802"/>
        <pc:sldMkLst>
          <pc:docMk/>
          <pc:sldMk cId="1346485643" sldId="263"/>
        </pc:sldMkLst>
        <pc:spChg chg="mod">
          <ac:chgData name="Ірина Рочняк" userId="0fd4bab7b65bdab4" providerId="LiveId" clId="{B6E2649F-4180-47CC-AD1B-29B2F0612F08}" dt="2023-05-01T09:58:24.774" v="2797" actId="207"/>
          <ac:spMkLst>
            <pc:docMk/>
            <pc:sldMk cId="1346485643" sldId="263"/>
            <ac:spMk id="2" creationId="{1B94C6CF-DC92-6ECC-0A86-8E425F74BD59}"/>
          </ac:spMkLst>
        </pc:spChg>
        <pc:spChg chg="mod">
          <ac:chgData name="Ірина Рочняк" userId="0fd4bab7b65bdab4" providerId="LiveId" clId="{B6E2649F-4180-47CC-AD1B-29B2F0612F08}" dt="2023-05-01T09:59:11.025" v="2802"/>
          <ac:spMkLst>
            <pc:docMk/>
            <pc:sldMk cId="1346485643" sldId="263"/>
            <ac:spMk id="3" creationId="{528F7B45-A33F-3D29-AB32-82E395139FA8}"/>
          </ac:spMkLst>
        </pc:spChg>
      </pc:sldChg>
      <pc:sldChg chg="addSp delSp modSp new mod modClrScheme chgLayout">
        <pc:chgData name="Ірина Рочняк" userId="0fd4bab7b65bdab4" providerId="LiveId" clId="{B6E2649F-4180-47CC-AD1B-29B2F0612F08}" dt="2023-04-17T08:19:24.646" v="1570"/>
        <pc:sldMkLst>
          <pc:docMk/>
          <pc:sldMk cId="3829206518" sldId="264"/>
        </pc:sldMkLst>
        <pc:spChg chg="del">
          <ac:chgData name="Ірина Рочняк" userId="0fd4bab7b65bdab4" providerId="LiveId" clId="{B6E2649F-4180-47CC-AD1B-29B2F0612F08}" dt="2023-04-10T11:53:43.030" v="1026" actId="700"/>
          <ac:spMkLst>
            <pc:docMk/>
            <pc:sldMk cId="3829206518" sldId="264"/>
            <ac:spMk id="2" creationId="{E51806EC-A951-8EE5-7165-286E94C176DF}"/>
          </ac:spMkLst>
        </pc:spChg>
        <pc:spChg chg="del">
          <ac:chgData name="Ірина Рочняк" userId="0fd4bab7b65bdab4" providerId="LiveId" clId="{B6E2649F-4180-47CC-AD1B-29B2F0612F08}" dt="2023-04-10T11:53:43.030" v="1026" actId="700"/>
          <ac:spMkLst>
            <pc:docMk/>
            <pc:sldMk cId="3829206518" sldId="264"/>
            <ac:spMk id="3" creationId="{13D6CBCA-FC4C-9800-7803-E803E4373FCB}"/>
          </ac:spMkLst>
        </pc:spChg>
        <pc:picChg chg="add mod">
          <ac:chgData name="Ірина Рочняк" userId="0fd4bab7b65bdab4" providerId="LiveId" clId="{B6E2649F-4180-47CC-AD1B-29B2F0612F08}" dt="2023-04-17T08:19:24.646" v="1570"/>
          <ac:picMkLst>
            <pc:docMk/>
            <pc:sldMk cId="3829206518" sldId="264"/>
            <ac:picMk id="5" creationId="{148EABFA-F563-FE27-F963-ADF98B627A6F}"/>
          </ac:picMkLst>
        </pc:picChg>
      </pc:sldChg>
      <pc:sldChg chg="add del ord">
        <pc:chgData name="Ірина Рочняк" userId="0fd4bab7b65bdab4" providerId="LiveId" clId="{B6E2649F-4180-47CC-AD1B-29B2F0612F08}" dt="2023-04-17T08:20:30.910" v="1576" actId="2696"/>
        <pc:sldMkLst>
          <pc:docMk/>
          <pc:sldMk cId="693843872" sldId="265"/>
        </pc:sldMkLst>
      </pc:sldChg>
      <pc:sldChg chg="modSp add">
        <pc:chgData name="Ірина Рочняк" userId="0fd4bab7b65bdab4" providerId="LiveId" clId="{B6E2649F-4180-47CC-AD1B-29B2F0612F08}" dt="2023-04-17T08:20:56.973" v="1579"/>
        <pc:sldMkLst>
          <pc:docMk/>
          <pc:sldMk cId="926868191" sldId="265"/>
        </pc:sldMkLst>
        <pc:picChg chg="mod">
          <ac:chgData name="Ірина Рочняк" userId="0fd4bab7b65bdab4" providerId="LiveId" clId="{B6E2649F-4180-47CC-AD1B-29B2F0612F08}" dt="2023-04-17T08:20:56.973" v="1579"/>
          <ac:picMkLst>
            <pc:docMk/>
            <pc:sldMk cId="926868191" sldId="265"/>
            <ac:picMk id="3" creationId="{F286EE79-0C52-1A25-3451-8EC294B9DAB5}"/>
          </ac:picMkLst>
        </pc:picChg>
      </pc:sldChg>
      <pc:sldChg chg="addSp modSp new del mod modClrScheme chgLayout">
        <pc:chgData name="Ірина Рочняк" userId="0fd4bab7b65bdab4" providerId="LiveId" clId="{B6E2649F-4180-47CC-AD1B-29B2F0612F08}" dt="2023-04-17T08:20:17.236" v="1572" actId="2696"/>
        <pc:sldMkLst>
          <pc:docMk/>
          <pc:sldMk cId="3422249955" sldId="265"/>
        </pc:sldMkLst>
        <pc:spChg chg="add mod">
          <ac:chgData name="Ірина Рочняк" userId="0fd4bab7b65bdab4" providerId="LiveId" clId="{B6E2649F-4180-47CC-AD1B-29B2F0612F08}" dt="2023-04-13T19:42:18.566" v="1535"/>
          <ac:spMkLst>
            <pc:docMk/>
            <pc:sldMk cId="3422249955" sldId="265"/>
            <ac:spMk id="2" creationId="{29D33B8E-41AB-5BD9-129F-C6CFDFAFF0FE}"/>
          </ac:spMkLst>
        </pc:spChg>
        <pc:picChg chg="add mod">
          <ac:chgData name="Ірина Рочняк" userId="0fd4bab7b65bdab4" providerId="LiveId" clId="{B6E2649F-4180-47CC-AD1B-29B2F0612F08}" dt="2023-04-13T08:52:00.333" v="1053" actId="14100"/>
          <ac:picMkLst>
            <pc:docMk/>
            <pc:sldMk cId="3422249955" sldId="265"/>
            <ac:picMk id="3" creationId="{F286EE79-0C52-1A25-3451-8EC294B9DAB5}"/>
          </ac:picMkLst>
        </pc:picChg>
      </pc:sldChg>
      <pc:sldChg chg="addSp modSp add mod setBg">
        <pc:chgData name="Ірина Рочняк" userId="0fd4bab7b65bdab4" providerId="LiveId" clId="{B6E2649F-4180-47CC-AD1B-29B2F0612F08}" dt="2023-04-17T09:22:18.768" v="1605" actId="5793"/>
        <pc:sldMkLst>
          <pc:docMk/>
          <pc:sldMk cId="1773449380" sldId="266"/>
        </pc:sldMkLst>
        <pc:spChg chg="mod">
          <ac:chgData name="Ірина Рочняк" userId="0fd4bab7b65bdab4" providerId="LiveId" clId="{B6E2649F-4180-47CC-AD1B-29B2F0612F08}" dt="2023-04-17T09:21:34.058" v="1601" actId="26606"/>
          <ac:spMkLst>
            <pc:docMk/>
            <pc:sldMk cId="1773449380" sldId="266"/>
            <ac:spMk id="2" creationId="{1B9CEE14-9643-7DC9-C2EC-E67C6FD43A5C}"/>
          </ac:spMkLst>
        </pc:spChg>
        <pc:spChg chg="add mod">
          <ac:chgData name="Ірина Рочняк" userId="0fd4bab7b65bdab4" providerId="LiveId" clId="{B6E2649F-4180-47CC-AD1B-29B2F0612F08}" dt="2023-04-17T09:22:18.768" v="1605" actId="5793"/>
          <ac:spMkLst>
            <pc:docMk/>
            <pc:sldMk cId="1773449380" sldId="266"/>
            <ac:spMk id="4" creationId="{445072B6-5C6D-3297-59AA-5D9BFDE8A476}"/>
          </ac:spMkLst>
        </pc:spChg>
        <pc:spChg chg="add">
          <ac:chgData name="Ірина Рочняк" userId="0fd4bab7b65bdab4" providerId="LiveId" clId="{B6E2649F-4180-47CC-AD1B-29B2F0612F08}" dt="2023-04-17T09:21:34.058" v="1601" actId="26606"/>
          <ac:spMkLst>
            <pc:docMk/>
            <pc:sldMk cId="1773449380" sldId="266"/>
            <ac:spMk id="9" creationId="{907EF6B7-1338-4443-8C46-6A318D952DFD}"/>
          </ac:spMkLst>
        </pc:spChg>
        <pc:spChg chg="add">
          <ac:chgData name="Ірина Рочняк" userId="0fd4bab7b65bdab4" providerId="LiveId" clId="{B6E2649F-4180-47CC-AD1B-29B2F0612F08}" dt="2023-04-17T09:21:34.058" v="1601" actId="26606"/>
          <ac:spMkLst>
            <pc:docMk/>
            <pc:sldMk cId="1773449380" sldId="266"/>
            <ac:spMk id="11" creationId="{DAAE4CDD-124C-4DCF-9584-B6033B545DD5}"/>
          </ac:spMkLst>
        </pc:spChg>
        <pc:spChg chg="add">
          <ac:chgData name="Ірина Рочняк" userId="0fd4bab7b65bdab4" providerId="LiveId" clId="{B6E2649F-4180-47CC-AD1B-29B2F0612F08}" dt="2023-04-17T09:21:34.058" v="1601" actId="26606"/>
          <ac:spMkLst>
            <pc:docMk/>
            <pc:sldMk cId="1773449380" sldId="266"/>
            <ac:spMk id="13" creationId="{081E4A58-353D-44AE-B2FC-2A74E2E400F7}"/>
          </ac:spMkLst>
        </pc:spChg>
      </pc:sldChg>
      <pc:sldChg chg="modSp new del mod">
        <pc:chgData name="Ірина Рочняк" userId="0fd4bab7b65bdab4" providerId="LiveId" clId="{B6E2649F-4180-47CC-AD1B-29B2F0612F08}" dt="2023-04-17T08:22:03.033" v="1586" actId="2696"/>
        <pc:sldMkLst>
          <pc:docMk/>
          <pc:sldMk cId="2553139810" sldId="266"/>
        </pc:sldMkLst>
        <pc:spChg chg="mod">
          <ac:chgData name="Ірина Рочняк" userId="0fd4bab7b65bdab4" providerId="LiveId" clId="{B6E2649F-4180-47CC-AD1B-29B2F0612F08}" dt="2023-04-13T19:42:18.566" v="1535"/>
          <ac:spMkLst>
            <pc:docMk/>
            <pc:sldMk cId="2553139810" sldId="266"/>
            <ac:spMk id="2" creationId="{1B9CEE14-9643-7DC9-C2EC-E67C6FD43A5C}"/>
          </ac:spMkLst>
        </pc:spChg>
      </pc:sldChg>
      <pc:sldChg chg="add del">
        <pc:chgData name="Ірина Рочняк" userId="0fd4bab7b65bdab4" providerId="LiveId" clId="{B6E2649F-4180-47CC-AD1B-29B2F0612F08}" dt="2023-04-17T08:21:37.951" v="1584"/>
        <pc:sldMkLst>
          <pc:docMk/>
          <pc:sldMk cId="913111991" sldId="267"/>
        </pc:sldMkLst>
      </pc:sldChg>
      <pc:sldChg chg="addSp delSp modSp new del mod">
        <pc:chgData name="Ірина Рочняк" userId="0fd4bab7b65bdab4" providerId="LiveId" clId="{B6E2649F-4180-47CC-AD1B-29B2F0612F08}" dt="2023-04-17T08:21:16.175" v="1580" actId="2696"/>
        <pc:sldMkLst>
          <pc:docMk/>
          <pc:sldMk cId="1545292674" sldId="267"/>
        </pc:sldMkLst>
        <pc:spChg chg="mod">
          <ac:chgData name="Ірина Рочняк" userId="0fd4bab7b65bdab4" providerId="LiveId" clId="{B6E2649F-4180-47CC-AD1B-29B2F0612F08}" dt="2023-04-13T19:42:18.566" v="1535"/>
          <ac:spMkLst>
            <pc:docMk/>
            <pc:sldMk cId="1545292674" sldId="267"/>
            <ac:spMk id="2" creationId="{4977A624-6E32-0A18-2A91-8AD18447D92F}"/>
          </ac:spMkLst>
        </pc:spChg>
        <pc:spChg chg="add mod">
          <ac:chgData name="Ірина Рочняк" userId="0fd4bab7b65bdab4" providerId="LiveId" clId="{B6E2649F-4180-47CC-AD1B-29B2F0612F08}" dt="2023-04-13T09:57:04.570" v="1480" actId="113"/>
          <ac:spMkLst>
            <pc:docMk/>
            <pc:sldMk cId="1545292674" sldId="267"/>
            <ac:spMk id="3" creationId="{2AD3AD46-A967-0F5B-D297-10E785CF2143}"/>
          </ac:spMkLst>
        </pc:spChg>
        <pc:spChg chg="add mod">
          <ac:chgData name="Ірина Рочняк" userId="0fd4bab7b65bdab4" providerId="LiveId" clId="{B6E2649F-4180-47CC-AD1B-29B2F0612F08}" dt="2023-04-13T09:57:09.965" v="1481" actId="113"/>
          <ac:spMkLst>
            <pc:docMk/>
            <pc:sldMk cId="1545292674" sldId="267"/>
            <ac:spMk id="4" creationId="{BB580B92-0EBD-52E3-C17A-0AF3C477D47A}"/>
          </ac:spMkLst>
        </pc:spChg>
        <pc:spChg chg="add del mod">
          <ac:chgData name="Ірина Рочняк" userId="0fd4bab7b65bdab4" providerId="LiveId" clId="{B6E2649F-4180-47CC-AD1B-29B2F0612F08}" dt="2023-04-13T09:04:18.615" v="1282" actId="478"/>
          <ac:spMkLst>
            <pc:docMk/>
            <pc:sldMk cId="1545292674" sldId="267"/>
            <ac:spMk id="5" creationId="{DF38FBDD-F000-E9E8-952E-E0D8B1F2D827}"/>
          </ac:spMkLst>
        </pc:spChg>
        <pc:picChg chg="add mod">
          <ac:chgData name="Ірина Рочняк" userId="0fd4bab7b65bdab4" providerId="LiveId" clId="{B6E2649F-4180-47CC-AD1B-29B2F0612F08}" dt="2023-04-13T09:49:41.266" v="1477" actId="14100"/>
          <ac:picMkLst>
            <pc:docMk/>
            <pc:sldMk cId="1545292674" sldId="267"/>
            <ac:picMk id="6" creationId="{391B9943-9B1D-A74E-0467-7381BDDBCA62}"/>
          </ac:picMkLst>
        </pc:picChg>
        <pc:picChg chg="add mod">
          <ac:chgData name="Ірина Рочняк" userId="0fd4bab7b65bdab4" providerId="LiveId" clId="{B6E2649F-4180-47CC-AD1B-29B2F0612F08}" dt="2023-04-13T09:49:43.542" v="1478" actId="1076"/>
          <ac:picMkLst>
            <pc:docMk/>
            <pc:sldMk cId="1545292674" sldId="267"/>
            <ac:picMk id="8" creationId="{BC39AD34-11CB-85F3-D0F4-21824DE64E70}"/>
          </ac:picMkLst>
        </pc:picChg>
        <pc:picChg chg="add mod">
          <ac:chgData name="Ірина Рочняк" userId="0fd4bab7b65bdab4" providerId="LiveId" clId="{B6E2649F-4180-47CC-AD1B-29B2F0612F08}" dt="2023-04-13T09:49:35.879" v="1476" actId="14100"/>
          <ac:picMkLst>
            <pc:docMk/>
            <pc:sldMk cId="1545292674" sldId="267"/>
            <ac:picMk id="9" creationId="{78E459A1-49A8-51E3-1F20-6AC6F55A57E6}"/>
          </ac:picMkLst>
        </pc:picChg>
      </pc:sldChg>
      <pc:sldChg chg="addSp delSp modSp add mod ord">
        <pc:chgData name="Ірина Рочняк" userId="0fd4bab7b65bdab4" providerId="LiveId" clId="{B6E2649F-4180-47CC-AD1B-29B2F0612F08}" dt="2023-04-27T19:51:13.305" v="2759"/>
        <pc:sldMkLst>
          <pc:docMk/>
          <pc:sldMk cId="2913300234" sldId="267"/>
        </pc:sldMkLst>
        <pc:spChg chg="mod">
          <ac:chgData name="Ірина Рочняк" userId="0fd4bab7b65bdab4" providerId="LiveId" clId="{B6E2649F-4180-47CC-AD1B-29B2F0612F08}" dt="2023-04-27T19:45:30.308" v="2748" actId="113"/>
          <ac:spMkLst>
            <pc:docMk/>
            <pc:sldMk cId="2913300234" sldId="267"/>
            <ac:spMk id="2" creationId="{4977A624-6E32-0A18-2A91-8AD18447D92F}"/>
          </ac:spMkLst>
        </pc:spChg>
        <pc:spChg chg="mod">
          <ac:chgData name="Ірина Рочняк" userId="0fd4bab7b65bdab4" providerId="LiveId" clId="{B6E2649F-4180-47CC-AD1B-29B2F0612F08}" dt="2023-04-27T19:50:24.443" v="2754" actId="1076"/>
          <ac:spMkLst>
            <pc:docMk/>
            <pc:sldMk cId="2913300234" sldId="267"/>
            <ac:spMk id="4" creationId="{BB580B92-0EBD-52E3-C17A-0AF3C477D47A}"/>
          </ac:spMkLst>
        </pc:spChg>
        <pc:picChg chg="add mod">
          <ac:chgData name="Ірина Рочняк" userId="0fd4bab7b65bdab4" providerId="LiveId" clId="{B6E2649F-4180-47CC-AD1B-29B2F0612F08}" dt="2023-04-27T19:50:41.494" v="2757" actId="14100"/>
          <ac:picMkLst>
            <pc:docMk/>
            <pc:sldMk cId="2913300234" sldId="267"/>
            <ac:picMk id="5" creationId="{4DEE8A05-2FB0-7BF1-1554-19686FEC13B0}"/>
          </ac:picMkLst>
        </pc:picChg>
        <pc:picChg chg="del">
          <ac:chgData name="Ірина Рочняк" userId="0fd4bab7b65bdab4" providerId="LiveId" clId="{B6E2649F-4180-47CC-AD1B-29B2F0612F08}" dt="2023-04-27T19:49:46.644" v="2749" actId="478"/>
          <ac:picMkLst>
            <pc:docMk/>
            <pc:sldMk cId="2913300234" sldId="267"/>
            <ac:picMk id="6" creationId="{391B9943-9B1D-A74E-0467-7381BDDBCA62}"/>
          </ac:picMkLst>
        </pc:picChg>
        <pc:picChg chg="mod">
          <ac:chgData name="Ірина Рочняк" userId="0fd4bab7b65bdab4" providerId="LiveId" clId="{B6E2649F-4180-47CC-AD1B-29B2F0612F08}" dt="2023-04-27T19:50:36.079" v="2756" actId="14100"/>
          <ac:picMkLst>
            <pc:docMk/>
            <pc:sldMk cId="2913300234" sldId="267"/>
            <ac:picMk id="8" creationId="{BC39AD34-11CB-85F3-D0F4-21824DE64E70}"/>
          </ac:picMkLst>
        </pc:picChg>
        <pc:picChg chg="mod">
          <ac:chgData name="Ірина Рочняк" userId="0fd4bab7b65bdab4" providerId="LiveId" clId="{B6E2649F-4180-47CC-AD1B-29B2F0612F08}" dt="2023-04-27T19:50:31.257" v="2755" actId="14100"/>
          <ac:picMkLst>
            <pc:docMk/>
            <pc:sldMk cId="2913300234" sldId="267"/>
            <ac:picMk id="9" creationId="{78E459A1-49A8-51E3-1F20-6AC6F55A57E6}"/>
          </ac:picMkLst>
        </pc:picChg>
      </pc:sldChg>
      <pc:sldChg chg="add del">
        <pc:chgData name="Ірина Рочняк" userId="0fd4bab7b65bdab4" providerId="LiveId" clId="{B6E2649F-4180-47CC-AD1B-29B2F0612F08}" dt="2023-04-17T08:21:31.544" v="1582"/>
        <pc:sldMkLst>
          <pc:docMk/>
          <pc:sldMk cId="3224702193" sldId="267"/>
        </pc:sldMkLst>
      </pc:sldChg>
      <pc:sldChg chg="addSp delSp modSp new del mod">
        <pc:chgData name="Ірина Рочняк" userId="0fd4bab7b65bdab4" providerId="LiveId" clId="{B6E2649F-4180-47CC-AD1B-29B2F0612F08}" dt="2023-04-17T11:23:50.814" v="1927" actId="47"/>
        <pc:sldMkLst>
          <pc:docMk/>
          <pc:sldMk cId="510912164" sldId="268"/>
        </pc:sldMkLst>
        <pc:picChg chg="add del">
          <ac:chgData name="Ірина Рочняк" userId="0fd4bab7b65bdab4" providerId="LiveId" clId="{B6E2649F-4180-47CC-AD1B-29B2F0612F08}" dt="2023-04-13T09:59:53.301" v="1484"/>
          <ac:picMkLst>
            <pc:docMk/>
            <pc:sldMk cId="510912164" sldId="268"/>
            <ac:picMk id="2" creationId="{36FDA2B0-51D2-7EBF-F9EF-43BECA43CFFC}"/>
          </ac:picMkLst>
        </pc:picChg>
        <pc:picChg chg="add del mod modCrop">
          <ac:chgData name="Ірина Рочняк" userId="0fd4bab7b65bdab4" providerId="LiveId" clId="{B6E2649F-4180-47CC-AD1B-29B2F0612F08}" dt="2023-04-17T11:11:49.432" v="1748" actId="21"/>
          <ac:picMkLst>
            <pc:docMk/>
            <pc:sldMk cId="510912164" sldId="268"/>
            <ac:picMk id="4" creationId="{DAF0EF3B-D48F-15C1-9982-6F8E98AB5DBD}"/>
          </ac:picMkLst>
        </pc:picChg>
        <pc:picChg chg="add del">
          <ac:chgData name="Ірина Рочняк" userId="0fd4bab7b65bdab4" providerId="LiveId" clId="{B6E2649F-4180-47CC-AD1B-29B2F0612F08}" dt="2023-04-13T11:48:21.849" v="1489" actId="478"/>
          <ac:picMkLst>
            <pc:docMk/>
            <pc:sldMk cId="510912164" sldId="268"/>
            <ac:picMk id="5" creationId="{AD452D08-2C75-0A3E-8C4C-D79E09A2F4CB}"/>
          </ac:picMkLst>
        </pc:picChg>
        <pc:picChg chg="add mod modCrop">
          <ac:chgData name="Ірина Рочняк" userId="0fd4bab7b65bdab4" providerId="LiveId" clId="{B6E2649F-4180-47CC-AD1B-29B2F0612F08}" dt="2023-04-13T11:51:49.903" v="1513" actId="14100"/>
          <ac:picMkLst>
            <pc:docMk/>
            <pc:sldMk cId="510912164" sldId="268"/>
            <ac:picMk id="6" creationId="{31195937-D0F6-AE89-E991-578C68C30782}"/>
          </ac:picMkLst>
        </pc:picChg>
        <pc:picChg chg="add mod modCrop">
          <ac:chgData name="Ірина Рочняк" userId="0fd4bab7b65bdab4" providerId="LiveId" clId="{B6E2649F-4180-47CC-AD1B-29B2F0612F08}" dt="2023-04-13T11:51:20.287" v="1508" actId="14100"/>
          <ac:picMkLst>
            <pc:docMk/>
            <pc:sldMk cId="510912164" sldId="268"/>
            <ac:picMk id="7" creationId="{0DDAFE54-B3B4-5D97-6544-11BA0932AA87}"/>
          </ac:picMkLst>
        </pc:picChg>
        <pc:picChg chg="add mod modCrop">
          <ac:chgData name="Ірина Рочняк" userId="0fd4bab7b65bdab4" providerId="LiveId" clId="{B6E2649F-4180-47CC-AD1B-29B2F0612F08}" dt="2023-04-13T11:51:29.241" v="1510" actId="14100"/>
          <ac:picMkLst>
            <pc:docMk/>
            <pc:sldMk cId="510912164" sldId="268"/>
            <ac:picMk id="8" creationId="{CB3B7D47-9D45-6872-A90D-0585A9D887EA}"/>
          </ac:picMkLst>
        </pc:picChg>
        <pc:picChg chg="add mod">
          <ac:chgData name="Ірина Рочняк" userId="0fd4bab7b65bdab4" providerId="LiveId" clId="{B6E2649F-4180-47CC-AD1B-29B2F0612F08}" dt="2023-04-13T11:52:02.385" v="1515" actId="1076"/>
          <ac:picMkLst>
            <pc:docMk/>
            <pc:sldMk cId="510912164" sldId="268"/>
            <ac:picMk id="9" creationId="{03B38AF6-3A81-6701-DD8E-C656483B3D03}"/>
          </ac:picMkLst>
        </pc:picChg>
      </pc:sldChg>
      <pc:sldChg chg="addSp delSp modSp new del mod">
        <pc:chgData name="Ірина Рочняк" userId="0fd4bab7b65bdab4" providerId="LiveId" clId="{B6E2649F-4180-47CC-AD1B-29B2F0612F08}" dt="2023-04-17T11:23:52.880" v="1928" actId="47"/>
        <pc:sldMkLst>
          <pc:docMk/>
          <pc:sldMk cId="1939381013" sldId="269"/>
        </pc:sldMkLst>
        <pc:spChg chg="add del mod">
          <ac:chgData name="Ірина Рочняк" userId="0fd4bab7b65bdab4" providerId="LiveId" clId="{B6E2649F-4180-47CC-AD1B-29B2F0612F08}" dt="2023-04-13T12:04:26.957" v="1523"/>
          <ac:spMkLst>
            <pc:docMk/>
            <pc:sldMk cId="1939381013" sldId="269"/>
            <ac:spMk id="4" creationId="{9F8F4057-CD6D-DAFD-B913-845B1CBBE8A7}"/>
          </ac:spMkLst>
        </pc:spChg>
        <pc:picChg chg="add mod modCrop">
          <ac:chgData name="Ірина Рочняк" userId="0fd4bab7b65bdab4" providerId="LiveId" clId="{B6E2649F-4180-47CC-AD1B-29B2F0612F08}" dt="2023-04-13T12:04:03.028" v="1519" actId="732"/>
          <ac:picMkLst>
            <pc:docMk/>
            <pc:sldMk cId="1939381013" sldId="269"/>
            <ac:picMk id="2" creationId="{BEE35A0D-4EB7-6095-EF92-87AA7E000EAD}"/>
          </ac:picMkLst>
        </pc:picChg>
        <pc:picChg chg="add mod modCrop">
          <ac:chgData name="Ірина Рочняк" userId="0fd4bab7b65bdab4" providerId="LiveId" clId="{B6E2649F-4180-47CC-AD1B-29B2F0612F08}" dt="2023-04-17T11:14:00.308" v="1798" actId="1076"/>
          <ac:picMkLst>
            <pc:docMk/>
            <pc:sldMk cId="1939381013" sldId="269"/>
            <ac:picMk id="5" creationId="{A03A76F1-9EF0-87CB-D4A3-D29F4DA570F0}"/>
          </ac:picMkLst>
        </pc:picChg>
        <pc:picChg chg="add mod modCrop">
          <ac:chgData name="Ірина Рочняк" userId="0fd4bab7b65bdab4" providerId="LiveId" clId="{B6E2649F-4180-47CC-AD1B-29B2F0612F08}" dt="2023-04-13T12:05:59.684" v="1532" actId="1076"/>
          <ac:picMkLst>
            <pc:docMk/>
            <pc:sldMk cId="1939381013" sldId="269"/>
            <ac:picMk id="6" creationId="{951BBFCE-0255-EB9E-3BCD-213E78D047B5}"/>
          </ac:picMkLst>
        </pc:picChg>
        <pc:picChg chg="add mod">
          <ac:chgData name="Ірина Рочняк" userId="0fd4bab7b65bdab4" providerId="LiveId" clId="{B6E2649F-4180-47CC-AD1B-29B2F0612F08}" dt="2023-04-13T12:06:05.286" v="1534" actId="1076"/>
          <ac:picMkLst>
            <pc:docMk/>
            <pc:sldMk cId="1939381013" sldId="269"/>
            <ac:picMk id="7" creationId="{46DB05F1-2ADB-07A3-1F4B-D738773309B4}"/>
          </ac:picMkLst>
        </pc:picChg>
      </pc:sldChg>
      <pc:sldChg chg="addSp delSp modSp new mod">
        <pc:chgData name="Ірина Рочняк" userId="0fd4bab7b65bdab4" providerId="LiveId" clId="{B6E2649F-4180-47CC-AD1B-29B2F0612F08}" dt="2023-05-02T21:02:59.681" v="2939" actId="207"/>
        <pc:sldMkLst>
          <pc:docMk/>
          <pc:sldMk cId="1595300303" sldId="270"/>
        </pc:sldMkLst>
        <pc:spChg chg="mod">
          <ac:chgData name="Ірина Рочняк" userId="0fd4bab7b65bdab4" providerId="LiveId" clId="{B6E2649F-4180-47CC-AD1B-29B2F0612F08}" dt="2023-04-20T19:19:08.187" v="2069" actId="14100"/>
          <ac:spMkLst>
            <pc:docMk/>
            <pc:sldMk cId="1595300303" sldId="270"/>
            <ac:spMk id="2" creationId="{A9C3A511-DDCE-D2E9-466B-0F6C35E6CDEF}"/>
          </ac:spMkLst>
        </pc:spChg>
        <pc:spChg chg="del">
          <ac:chgData name="Ірина Рочняк" userId="0fd4bab7b65bdab4" providerId="LiveId" clId="{B6E2649F-4180-47CC-AD1B-29B2F0612F08}" dt="2023-04-20T19:14:17.724" v="2036"/>
          <ac:spMkLst>
            <pc:docMk/>
            <pc:sldMk cId="1595300303" sldId="270"/>
            <ac:spMk id="3" creationId="{4875E90F-310D-CAB5-1C86-5B51064ACAD3}"/>
          </ac:spMkLst>
        </pc:spChg>
        <pc:graphicFrameChg chg="add mod modGraphic">
          <ac:chgData name="Ірина Рочняк" userId="0fd4bab7b65bdab4" providerId="LiveId" clId="{B6E2649F-4180-47CC-AD1B-29B2F0612F08}" dt="2023-05-02T21:02:59.681" v="2939" actId="207"/>
          <ac:graphicFrameMkLst>
            <pc:docMk/>
            <pc:sldMk cId="1595300303" sldId="270"/>
            <ac:graphicFrameMk id="4" creationId="{0EEBB358-4E7D-B1CC-3834-5067F17E6B4B}"/>
          </ac:graphicFrameMkLst>
        </pc:graphicFrameChg>
      </pc:sldChg>
      <pc:sldChg chg="addSp delSp modSp new mod">
        <pc:chgData name="Ірина Рочняк" userId="0fd4bab7b65bdab4" providerId="LiveId" clId="{B6E2649F-4180-47CC-AD1B-29B2F0612F08}" dt="2023-04-17T09:51:45.982" v="1646" actId="1076"/>
        <pc:sldMkLst>
          <pc:docMk/>
          <pc:sldMk cId="2146403658" sldId="271"/>
        </pc:sldMkLst>
        <pc:spChg chg="mod">
          <ac:chgData name="Ірина Рочняк" userId="0fd4bab7b65bdab4" providerId="LiveId" clId="{B6E2649F-4180-47CC-AD1B-29B2F0612F08}" dt="2023-04-17T09:23:32.259" v="1629" actId="122"/>
          <ac:spMkLst>
            <pc:docMk/>
            <pc:sldMk cId="2146403658" sldId="271"/>
            <ac:spMk id="2" creationId="{8F59187D-7A22-BF76-3966-5EE0CA6E2132}"/>
          </ac:spMkLst>
        </pc:spChg>
        <pc:spChg chg="add del">
          <ac:chgData name="Ірина Рочняк" userId="0fd4bab7b65bdab4" providerId="LiveId" clId="{B6E2649F-4180-47CC-AD1B-29B2F0612F08}" dt="2023-04-17T09:24:02.103" v="1631" actId="22"/>
          <ac:spMkLst>
            <pc:docMk/>
            <pc:sldMk cId="2146403658" sldId="271"/>
            <ac:spMk id="4" creationId="{FF1617ED-645E-987E-9A21-A40ED19F0FE8}"/>
          </ac:spMkLst>
        </pc:spChg>
        <pc:picChg chg="add mod">
          <ac:chgData name="Ірина Рочняк" userId="0fd4bab7b65bdab4" providerId="LiveId" clId="{B6E2649F-4180-47CC-AD1B-29B2F0612F08}" dt="2023-04-17T09:51:29.646" v="1641" actId="14100"/>
          <ac:picMkLst>
            <pc:docMk/>
            <pc:sldMk cId="2146403658" sldId="271"/>
            <ac:picMk id="5" creationId="{E0C60243-0160-3B78-5B66-EE20FE514BF3}"/>
          </ac:picMkLst>
        </pc:picChg>
        <pc:picChg chg="add mod">
          <ac:chgData name="Ірина Рочняк" userId="0fd4bab7b65bdab4" providerId="LiveId" clId="{B6E2649F-4180-47CC-AD1B-29B2F0612F08}" dt="2023-04-17T09:51:35.656" v="1643" actId="14100"/>
          <ac:picMkLst>
            <pc:docMk/>
            <pc:sldMk cId="2146403658" sldId="271"/>
            <ac:picMk id="6" creationId="{06D5A6C0-97E3-4552-C303-99F88205A2DA}"/>
          </ac:picMkLst>
        </pc:picChg>
        <pc:picChg chg="add mod">
          <ac:chgData name="Ірина Рочняк" userId="0fd4bab7b65bdab4" providerId="LiveId" clId="{B6E2649F-4180-47CC-AD1B-29B2F0612F08}" dt="2023-04-17T09:51:45.982" v="1646" actId="1076"/>
          <ac:picMkLst>
            <pc:docMk/>
            <pc:sldMk cId="2146403658" sldId="271"/>
            <ac:picMk id="7" creationId="{E4992711-63E8-9679-144A-B71CAF77F513}"/>
          </ac:picMkLst>
        </pc:picChg>
      </pc:sldChg>
      <pc:sldChg chg="new del">
        <pc:chgData name="Ірина Рочняк" userId="0fd4bab7b65bdab4" providerId="LiveId" clId="{B6E2649F-4180-47CC-AD1B-29B2F0612F08}" dt="2023-04-17T08:20:41.070" v="1578" actId="2696"/>
        <pc:sldMkLst>
          <pc:docMk/>
          <pc:sldMk cId="3450785270" sldId="271"/>
        </pc:sldMkLst>
      </pc:sldChg>
      <pc:sldChg chg="addSp delSp modSp new mod chgLayout">
        <pc:chgData name="Ірина Рочняк" userId="0fd4bab7b65bdab4" providerId="LiveId" clId="{B6E2649F-4180-47CC-AD1B-29B2F0612F08}" dt="2023-04-17T11:00:34.894" v="1702" actId="1076"/>
        <pc:sldMkLst>
          <pc:docMk/>
          <pc:sldMk cId="946133557" sldId="272"/>
        </pc:sldMkLst>
        <pc:spChg chg="mod ord">
          <ac:chgData name="Ірина Рочняк" userId="0fd4bab7b65bdab4" providerId="LiveId" clId="{B6E2649F-4180-47CC-AD1B-29B2F0612F08}" dt="2023-04-17T10:49:08.156" v="1676" actId="700"/>
          <ac:spMkLst>
            <pc:docMk/>
            <pc:sldMk cId="946133557" sldId="272"/>
            <ac:spMk id="2" creationId="{E387B029-662B-ACF0-5B6A-57EE717FDDC6}"/>
          </ac:spMkLst>
        </pc:spChg>
        <pc:spChg chg="add del mod">
          <ac:chgData name="Ірина Рочняк" userId="0fd4bab7b65bdab4" providerId="LiveId" clId="{B6E2649F-4180-47CC-AD1B-29B2F0612F08}" dt="2023-04-17T10:56:40.848" v="1696" actId="767"/>
          <ac:spMkLst>
            <pc:docMk/>
            <pc:sldMk cId="946133557" sldId="272"/>
            <ac:spMk id="3" creationId="{E5A52652-FD4A-BABD-231C-AF230036F935}"/>
          </ac:spMkLst>
        </pc:spChg>
        <pc:picChg chg="add mod">
          <ac:chgData name="Ірина Рочняк" userId="0fd4bab7b65bdab4" providerId="LiveId" clId="{B6E2649F-4180-47CC-AD1B-29B2F0612F08}" dt="2023-04-17T11:00:31.462" v="1701" actId="14100"/>
          <ac:picMkLst>
            <pc:docMk/>
            <pc:sldMk cId="946133557" sldId="272"/>
            <ac:picMk id="4" creationId="{1334F9EE-ED21-B979-E4F5-0210CC7CBEEE}"/>
          </ac:picMkLst>
        </pc:picChg>
        <pc:picChg chg="add mod">
          <ac:chgData name="Ірина Рочняк" userId="0fd4bab7b65bdab4" providerId="LiveId" clId="{B6E2649F-4180-47CC-AD1B-29B2F0612F08}" dt="2023-04-17T11:00:34.894" v="1702" actId="1076"/>
          <ac:picMkLst>
            <pc:docMk/>
            <pc:sldMk cId="946133557" sldId="272"/>
            <ac:picMk id="6" creationId="{98F12415-2B3C-B4D1-7DDB-35D9BC555B3E}"/>
          </ac:picMkLst>
        </pc:picChg>
      </pc:sldChg>
      <pc:sldChg chg="addSp modSp new del mod">
        <pc:chgData name="Ірина Рочняк" userId="0fd4bab7b65bdab4" providerId="LiveId" clId="{B6E2649F-4180-47CC-AD1B-29B2F0612F08}" dt="2023-04-17T11:10:39.435" v="1744" actId="2696"/>
        <pc:sldMkLst>
          <pc:docMk/>
          <pc:sldMk cId="3244556401" sldId="273"/>
        </pc:sldMkLst>
        <pc:spChg chg="mod">
          <ac:chgData name="Ірина Рочняк" userId="0fd4bab7b65bdab4" providerId="LiveId" clId="{B6E2649F-4180-47CC-AD1B-29B2F0612F08}" dt="2023-04-17T11:01:11.501" v="1705" actId="122"/>
          <ac:spMkLst>
            <pc:docMk/>
            <pc:sldMk cId="3244556401" sldId="273"/>
            <ac:spMk id="2" creationId="{F36B6836-F791-A3A3-7EB6-4293F305A444}"/>
          </ac:spMkLst>
        </pc:spChg>
        <pc:picChg chg="add">
          <ac:chgData name="Ірина Рочняк" userId="0fd4bab7b65bdab4" providerId="LiveId" clId="{B6E2649F-4180-47CC-AD1B-29B2F0612F08}" dt="2023-04-17T11:02:42.224" v="1706"/>
          <ac:picMkLst>
            <pc:docMk/>
            <pc:sldMk cId="3244556401" sldId="273"/>
            <ac:picMk id="3" creationId="{C869F503-120D-520B-A5F6-C0C9238A1F6B}"/>
          </ac:picMkLst>
        </pc:picChg>
      </pc:sldChg>
      <pc:sldChg chg="addSp modSp new mod">
        <pc:chgData name="Ірина Рочняк" userId="0fd4bab7b65bdab4" providerId="LiveId" clId="{B6E2649F-4180-47CC-AD1B-29B2F0612F08}" dt="2023-04-17T11:05:20.125" v="1738" actId="1076"/>
        <pc:sldMkLst>
          <pc:docMk/>
          <pc:sldMk cId="1775120023" sldId="274"/>
        </pc:sldMkLst>
        <pc:spChg chg="mod">
          <ac:chgData name="Ірина Рочняк" userId="0fd4bab7b65bdab4" providerId="LiveId" clId="{B6E2649F-4180-47CC-AD1B-29B2F0612F08}" dt="2023-04-17T11:03:12.880" v="1709" actId="122"/>
          <ac:spMkLst>
            <pc:docMk/>
            <pc:sldMk cId="1775120023" sldId="274"/>
            <ac:spMk id="2" creationId="{3F9C22CE-DD97-7783-AD95-4368CCE0CDD2}"/>
          </ac:spMkLst>
        </pc:spChg>
        <pc:picChg chg="add mod modCrop">
          <ac:chgData name="Ірина Рочняк" userId="0fd4bab7b65bdab4" providerId="LiveId" clId="{B6E2649F-4180-47CC-AD1B-29B2F0612F08}" dt="2023-04-17T11:05:17.765" v="1737" actId="1076"/>
          <ac:picMkLst>
            <pc:docMk/>
            <pc:sldMk cId="1775120023" sldId="274"/>
            <ac:picMk id="3" creationId="{087D02CC-9B6E-CCF6-9BDD-15078E4A27B5}"/>
          </ac:picMkLst>
        </pc:picChg>
        <pc:picChg chg="add mod">
          <ac:chgData name="Ірина Рочняк" userId="0fd4bab7b65bdab4" providerId="LiveId" clId="{B6E2649F-4180-47CC-AD1B-29B2F0612F08}" dt="2023-04-17T11:05:20.125" v="1738" actId="1076"/>
          <ac:picMkLst>
            <pc:docMk/>
            <pc:sldMk cId="1775120023" sldId="274"/>
            <ac:picMk id="4" creationId="{0BDFA1F3-1F74-539C-12B9-A2C68626319C}"/>
          </ac:picMkLst>
        </pc:picChg>
      </pc:sldChg>
      <pc:sldChg chg="addSp modSp new mod">
        <pc:chgData name="Ірина Рочняк" userId="0fd4bab7b65bdab4" providerId="LiveId" clId="{B6E2649F-4180-47CC-AD1B-29B2F0612F08}" dt="2023-04-17T11:10:54.308" v="1746" actId="1076"/>
        <pc:sldMkLst>
          <pc:docMk/>
          <pc:sldMk cId="1680984016" sldId="275"/>
        </pc:sldMkLst>
        <pc:spChg chg="mod">
          <ac:chgData name="Ірина Рочняк" userId="0fd4bab7b65bdab4" providerId="LiveId" clId="{B6E2649F-4180-47CC-AD1B-29B2F0612F08}" dt="2023-04-17T11:04:07.203" v="1732" actId="122"/>
          <ac:spMkLst>
            <pc:docMk/>
            <pc:sldMk cId="1680984016" sldId="275"/>
            <ac:spMk id="2" creationId="{CFE0906B-1FEC-26DE-6B50-FA3BCC05B435}"/>
          </ac:spMkLst>
        </pc:spChg>
        <pc:picChg chg="add mod modCrop">
          <ac:chgData name="Ірина Рочняк" userId="0fd4bab7b65bdab4" providerId="LiveId" clId="{B6E2649F-4180-47CC-AD1B-29B2F0612F08}" dt="2023-04-17T11:10:06.976" v="1743" actId="1076"/>
          <ac:picMkLst>
            <pc:docMk/>
            <pc:sldMk cId="1680984016" sldId="275"/>
            <ac:picMk id="3" creationId="{5D84CCD7-1523-4341-E7CC-D6A5D4D8B8C5}"/>
          </ac:picMkLst>
        </pc:picChg>
        <pc:picChg chg="add mod">
          <ac:chgData name="Ірина Рочняк" userId="0fd4bab7b65bdab4" providerId="LiveId" clId="{B6E2649F-4180-47CC-AD1B-29B2F0612F08}" dt="2023-04-17T11:10:54.308" v="1746" actId="1076"/>
          <ac:picMkLst>
            <pc:docMk/>
            <pc:sldMk cId="1680984016" sldId="275"/>
            <ac:picMk id="4" creationId="{CA2B8EFD-ABFB-73BA-8C4F-8464500043CF}"/>
          </ac:picMkLst>
        </pc:picChg>
      </pc:sldChg>
      <pc:sldChg chg="addSp modSp new mod">
        <pc:chgData name="Ірина Рочняк" userId="0fd4bab7b65bdab4" providerId="LiveId" clId="{B6E2649F-4180-47CC-AD1B-29B2F0612F08}" dt="2023-04-17T11:23:16.510" v="1924" actId="207"/>
        <pc:sldMkLst>
          <pc:docMk/>
          <pc:sldMk cId="62070253" sldId="276"/>
        </pc:sldMkLst>
        <pc:spChg chg="mod">
          <ac:chgData name="Ірина Рочняк" userId="0fd4bab7b65bdab4" providerId="LiveId" clId="{B6E2649F-4180-47CC-AD1B-29B2F0612F08}" dt="2023-04-17T11:13:24.326" v="1797" actId="122"/>
          <ac:spMkLst>
            <pc:docMk/>
            <pc:sldMk cId="62070253" sldId="276"/>
            <ac:spMk id="2" creationId="{21E045CF-F40A-ED15-C35A-E00EB6854D02}"/>
          </ac:spMkLst>
        </pc:spChg>
        <pc:spChg chg="add mod">
          <ac:chgData name="Ірина Рочняк" userId="0fd4bab7b65bdab4" providerId="LiveId" clId="{B6E2649F-4180-47CC-AD1B-29B2F0612F08}" dt="2023-04-17T11:23:16.510" v="1924" actId="207"/>
          <ac:spMkLst>
            <pc:docMk/>
            <pc:sldMk cId="62070253" sldId="276"/>
            <ac:spMk id="5" creationId="{350DA3C7-156B-D956-75B0-2641D5EA574F}"/>
          </ac:spMkLst>
        </pc:spChg>
        <pc:picChg chg="add mod">
          <ac:chgData name="Ірина Рочняк" userId="0fd4bab7b65bdab4" providerId="LiveId" clId="{B6E2649F-4180-47CC-AD1B-29B2F0612F08}" dt="2023-04-17T11:22:05.714" v="1912" actId="1076"/>
          <ac:picMkLst>
            <pc:docMk/>
            <pc:sldMk cId="62070253" sldId="276"/>
            <ac:picMk id="4" creationId="{B510215C-9DEC-85AD-EA64-AE708C12B7D1}"/>
          </ac:picMkLst>
        </pc:picChg>
      </pc:sldChg>
      <pc:sldChg chg="addSp modSp new mod">
        <pc:chgData name="Ірина Рочняк" userId="0fd4bab7b65bdab4" providerId="LiveId" clId="{B6E2649F-4180-47CC-AD1B-29B2F0612F08}" dt="2023-04-17T11:39:16.853" v="1986" actId="1076"/>
        <pc:sldMkLst>
          <pc:docMk/>
          <pc:sldMk cId="4065553307" sldId="277"/>
        </pc:sldMkLst>
        <pc:spChg chg="mod">
          <ac:chgData name="Ірина Рочняк" userId="0fd4bab7b65bdab4" providerId="LiveId" clId="{B6E2649F-4180-47CC-AD1B-29B2F0612F08}" dt="2023-04-17T11:24:46.462" v="1981" actId="122"/>
          <ac:spMkLst>
            <pc:docMk/>
            <pc:sldMk cId="4065553307" sldId="277"/>
            <ac:spMk id="2" creationId="{2BCFBA3A-70BC-607E-2E63-DCC41309C466}"/>
          </ac:spMkLst>
        </pc:spChg>
        <pc:spChg chg="add mod">
          <ac:chgData name="Ірина Рочняк" userId="0fd4bab7b65bdab4" providerId="LiveId" clId="{B6E2649F-4180-47CC-AD1B-29B2F0612F08}" dt="2023-04-17T11:39:16.853" v="1986" actId="1076"/>
          <ac:spMkLst>
            <pc:docMk/>
            <pc:sldMk cId="4065553307" sldId="277"/>
            <ac:spMk id="6" creationId="{748F5EF6-1A3A-1B96-1034-7EA3D3E43601}"/>
          </ac:spMkLst>
        </pc:spChg>
        <pc:picChg chg="add mod">
          <ac:chgData name="Ірина Рочняк" userId="0fd4bab7b65bdab4" providerId="LiveId" clId="{B6E2649F-4180-47CC-AD1B-29B2F0612F08}" dt="2023-04-17T11:26:23.009" v="1984" actId="1076"/>
          <ac:picMkLst>
            <pc:docMk/>
            <pc:sldMk cId="4065553307" sldId="277"/>
            <ac:picMk id="4" creationId="{74319241-1AD5-A06B-FA52-9A3886B6D161}"/>
          </ac:picMkLst>
        </pc:picChg>
      </pc:sldChg>
      <pc:sldChg chg="addSp delSp modSp new mod setBg modClrScheme chgLayout">
        <pc:chgData name="Ірина Рочняк" userId="0fd4bab7b65bdab4" providerId="LiveId" clId="{B6E2649F-4180-47CC-AD1B-29B2F0612F08}" dt="2023-04-17T11:52:11.513" v="2003" actId="962"/>
        <pc:sldMkLst>
          <pc:docMk/>
          <pc:sldMk cId="2478525766" sldId="278"/>
        </pc:sldMkLst>
        <pc:spChg chg="del">
          <ac:chgData name="Ірина Рочняк" userId="0fd4bab7b65bdab4" providerId="LiveId" clId="{B6E2649F-4180-47CC-AD1B-29B2F0612F08}" dt="2023-04-17T11:46:57.580" v="1988" actId="700"/>
          <ac:spMkLst>
            <pc:docMk/>
            <pc:sldMk cId="2478525766" sldId="278"/>
            <ac:spMk id="2" creationId="{351A7ADD-4D0D-3879-8336-9D8BF562AB95}"/>
          </ac:spMkLst>
        </pc:spChg>
        <pc:spChg chg="add">
          <ac:chgData name="Ірина Рочняк" userId="0fd4bab7b65bdab4" providerId="LiveId" clId="{B6E2649F-4180-47CC-AD1B-29B2F0612F08}" dt="2023-04-17T11:52:03.551" v="2001" actId="26606"/>
          <ac:spMkLst>
            <pc:docMk/>
            <pc:sldMk cId="2478525766" sldId="278"/>
            <ac:spMk id="8" creationId="{0D1D8088-559A-46A5-A801-CDF0B9476BED}"/>
          </ac:spMkLst>
        </pc:spChg>
        <pc:spChg chg="add">
          <ac:chgData name="Ірина Рочняк" userId="0fd4bab7b65bdab4" providerId="LiveId" clId="{B6E2649F-4180-47CC-AD1B-29B2F0612F08}" dt="2023-04-17T11:52:03.551" v="2001" actId="26606"/>
          <ac:spMkLst>
            <pc:docMk/>
            <pc:sldMk cId="2478525766" sldId="278"/>
            <ac:spMk id="14" creationId="{3776B14B-F2F4-4825-8DA8-8C7A0F2B3960}"/>
          </ac:spMkLst>
        </pc:spChg>
        <pc:grpChg chg="add">
          <ac:chgData name="Ірина Рочняк" userId="0fd4bab7b65bdab4" providerId="LiveId" clId="{B6E2649F-4180-47CC-AD1B-29B2F0612F08}" dt="2023-04-17T11:52:03.551" v="2001" actId="26606"/>
          <ac:grpSpMkLst>
            <pc:docMk/>
            <pc:sldMk cId="2478525766" sldId="278"/>
            <ac:grpSpMk id="10" creationId="{83E2E96F-17F7-4C8C-BDF1-6BB90A0C1D7F}"/>
          </ac:grpSpMkLst>
        </pc:grpChg>
        <pc:picChg chg="add mod">
          <ac:chgData name="Ірина Рочняк" userId="0fd4bab7b65bdab4" providerId="LiveId" clId="{B6E2649F-4180-47CC-AD1B-29B2F0612F08}" dt="2023-04-17T11:52:11.513" v="2003" actId="962"/>
          <ac:picMkLst>
            <pc:docMk/>
            <pc:sldMk cId="2478525766" sldId="278"/>
            <ac:picMk id="3" creationId="{68076CE9-19F3-8904-4543-85D30432CFEE}"/>
          </ac:picMkLst>
        </pc:picChg>
      </pc:sldChg>
      <pc:sldChg chg="addSp modSp new mod setBg">
        <pc:chgData name="Ірина Рочняк" userId="0fd4bab7b65bdab4" providerId="LiveId" clId="{B6E2649F-4180-47CC-AD1B-29B2F0612F08}" dt="2023-04-17T11:49:14.884" v="1994" actId="962"/>
        <pc:sldMkLst>
          <pc:docMk/>
          <pc:sldMk cId="1133237965" sldId="279"/>
        </pc:sldMkLst>
        <pc:spChg chg="add">
          <ac:chgData name="Ірина Рочняк" userId="0fd4bab7b65bdab4" providerId="LiveId" clId="{B6E2649F-4180-47CC-AD1B-29B2F0612F08}" dt="2023-04-17T11:49:06.469" v="1992" actId="26606"/>
          <ac:spMkLst>
            <pc:docMk/>
            <pc:sldMk cId="1133237965" sldId="279"/>
            <ac:spMk id="7" creationId="{3DAD86CA-8235-409B-982B-5E7A033E2392}"/>
          </ac:spMkLst>
        </pc:spChg>
        <pc:spChg chg="add">
          <ac:chgData name="Ірина Рочняк" userId="0fd4bab7b65bdab4" providerId="LiveId" clId="{B6E2649F-4180-47CC-AD1B-29B2F0612F08}" dt="2023-04-17T11:49:06.469" v="1992" actId="26606"/>
          <ac:spMkLst>
            <pc:docMk/>
            <pc:sldMk cId="1133237965" sldId="279"/>
            <ac:spMk id="9" creationId="{9F234FBA-3501-47B4-AE0C-AA4AFBC8F603}"/>
          </ac:spMkLst>
        </pc:spChg>
        <pc:spChg chg="add">
          <ac:chgData name="Ірина Рочняк" userId="0fd4bab7b65bdab4" providerId="LiveId" clId="{B6E2649F-4180-47CC-AD1B-29B2F0612F08}" dt="2023-04-17T11:49:06.469" v="1992" actId="26606"/>
          <ac:spMkLst>
            <pc:docMk/>
            <pc:sldMk cId="1133237965" sldId="279"/>
            <ac:spMk id="11" creationId="{B5EF893B-0491-416E-9D33-BADE9600792A}"/>
          </ac:spMkLst>
        </pc:spChg>
        <pc:picChg chg="add mod">
          <ac:chgData name="Ірина Рочняк" userId="0fd4bab7b65bdab4" providerId="LiveId" clId="{B6E2649F-4180-47CC-AD1B-29B2F0612F08}" dt="2023-04-17T11:49:14.884" v="1994" actId="962"/>
          <ac:picMkLst>
            <pc:docMk/>
            <pc:sldMk cId="1133237965" sldId="279"/>
            <ac:picMk id="2" creationId="{FF66A1B1-E644-0CD0-4119-C032AA1F6B5A}"/>
          </ac:picMkLst>
        </pc:picChg>
        <pc:cxnChg chg="add">
          <ac:chgData name="Ірина Рочняк" userId="0fd4bab7b65bdab4" providerId="LiveId" clId="{B6E2649F-4180-47CC-AD1B-29B2F0612F08}" dt="2023-04-17T11:49:06.469" v="1992" actId="26606"/>
          <ac:cxnSpMkLst>
            <pc:docMk/>
            <pc:sldMk cId="1133237965" sldId="279"/>
            <ac:cxnSpMk id="13" creationId="{469F4FF8-F8B0-4630-BA1B-0D8B324CD5FF}"/>
          </ac:cxnSpMkLst>
        </pc:cxnChg>
      </pc:sldChg>
      <pc:sldChg chg="addSp delSp modSp new mod setBg modClrScheme chgLayout">
        <pc:chgData name="Ірина Рочняк" userId="0fd4bab7b65bdab4" providerId="LiveId" clId="{B6E2649F-4180-47CC-AD1B-29B2F0612F08}" dt="2023-04-17T11:51:41.834" v="2000" actId="962"/>
        <pc:sldMkLst>
          <pc:docMk/>
          <pc:sldMk cId="3480824176" sldId="280"/>
        </pc:sldMkLst>
        <pc:spChg chg="del">
          <ac:chgData name="Ірина Рочняк" userId="0fd4bab7b65bdab4" providerId="LiveId" clId="{B6E2649F-4180-47CC-AD1B-29B2F0612F08}" dt="2023-04-17T11:51:23.954" v="1996" actId="700"/>
          <ac:spMkLst>
            <pc:docMk/>
            <pc:sldMk cId="3480824176" sldId="280"/>
            <ac:spMk id="2" creationId="{0A295E8E-2225-56F3-5F8D-BB56A9B6B83D}"/>
          </ac:spMkLst>
        </pc:spChg>
        <pc:spChg chg="add">
          <ac:chgData name="Ірина Рочняк" userId="0fd4bab7b65bdab4" providerId="LiveId" clId="{B6E2649F-4180-47CC-AD1B-29B2F0612F08}" dt="2023-04-17T11:51:29.437" v="1998" actId="26606"/>
          <ac:spMkLst>
            <pc:docMk/>
            <pc:sldMk cId="3480824176" sldId="280"/>
            <ac:spMk id="8" creationId="{2215C6C6-E45C-4179-9FC1-E8A4C1D47430}"/>
          </ac:spMkLst>
        </pc:spChg>
        <pc:spChg chg="add">
          <ac:chgData name="Ірина Рочняк" userId="0fd4bab7b65bdab4" providerId="LiveId" clId="{B6E2649F-4180-47CC-AD1B-29B2F0612F08}" dt="2023-04-17T11:51:29.437" v="1998" actId="26606"/>
          <ac:spMkLst>
            <pc:docMk/>
            <pc:sldMk cId="3480824176" sldId="280"/>
            <ac:spMk id="14" creationId="{3776B14B-F2F4-4825-8DA8-8C7A0F2B3960}"/>
          </ac:spMkLst>
        </pc:spChg>
        <pc:grpChg chg="add">
          <ac:chgData name="Ірина Рочняк" userId="0fd4bab7b65bdab4" providerId="LiveId" clId="{B6E2649F-4180-47CC-AD1B-29B2F0612F08}" dt="2023-04-17T11:51:29.437" v="1998" actId="26606"/>
          <ac:grpSpMkLst>
            <pc:docMk/>
            <pc:sldMk cId="3480824176" sldId="280"/>
            <ac:grpSpMk id="10" creationId="{5FE9FE4C-C9E0-4C54-8010-EA9D29CD4D59}"/>
          </ac:grpSpMkLst>
        </pc:grpChg>
        <pc:picChg chg="add mod">
          <ac:chgData name="Ірина Рочняк" userId="0fd4bab7b65bdab4" providerId="LiveId" clId="{B6E2649F-4180-47CC-AD1B-29B2F0612F08}" dt="2023-04-17T11:51:41.834" v="2000" actId="962"/>
          <ac:picMkLst>
            <pc:docMk/>
            <pc:sldMk cId="3480824176" sldId="280"/>
            <ac:picMk id="3" creationId="{6E099D37-90A1-731A-3A59-43B9F3BB9CD7}"/>
          </ac:picMkLst>
        </pc:picChg>
      </pc:sldChg>
      <pc:sldChg chg="addSp modSp new mod setBg">
        <pc:chgData name="Ірина Рочняк" userId="0fd4bab7b65bdab4" providerId="LiveId" clId="{B6E2649F-4180-47CC-AD1B-29B2F0612F08}" dt="2023-04-17T11:53:25.648" v="2008" actId="962"/>
        <pc:sldMkLst>
          <pc:docMk/>
          <pc:sldMk cId="3917649590" sldId="281"/>
        </pc:sldMkLst>
        <pc:spChg chg="add">
          <ac:chgData name="Ірина Рочняк" userId="0fd4bab7b65bdab4" providerId="LiveId" clId="{B6E2649F-4180-47CC-AD1B-29B2F0612F08}" dt="2023-04-17T11:53:19.012" v="2006" actId="26606"/>
          <ac:spMkLst>
            <pc:docMk/>
            <pc:sldMk cId="3917649590" sldId="281"/>
            <ac:spMk id="7" creationId="{3DAD86CA-8235-409B-982B-5E7A033E2392}"/>
          </ac:spMkLst>
        </pc:spChg>
        <pc:spChg chg="add">
          <ac:chgData name="Ірина Рочняк" userId="0fd4bab7b65bdab4" providerId="LiveId" clId="{B6E2649F-4180-47CC-AD1B-29B2F0612F08}" dt="2023-04-17T11:53:19.012" v="2006" actId="26606"/>
          <ac:spMkLst>
            <pc:docMk/>
            <pc:sldMk cId="3917649590" sldId="281"/>
            <ac:spMk id="9" creationId="{9F234FBA-3501-47B4-AE0C-AA4AFBC8F603}"/>
          </ac:spMkLst>
        </pc:spChg>
        <pc:spChg chg="add">
          <ac:chgData name="Ірина Рочняк" userId="0fd4bab7b65bdab4" providerId="LiveId" clId="{B6E2649F-4180-47CC-AD1B-29B2F0612F08}" dt="2023-04-17T11:53:19.012" v="2006" actId="26606"/>
          <ac:spMkLst>
            <pc:docMk/>
            <pc:sldMk cId="3917649590" sldId="281"/>
            <ac:spMk id="11" creationId="{B5EF893B-0491-416E-9D33-BADE9600792A}"/>
          </ac:spMkLst>
        </pc:spChg>
        <pc:picChg chg="add mod">
          <ac:chgData name="Ірина Рочняк" userId="0fd4bab7b65bdab4" providerId="LiveId" clId="{B6E2649F-4180-47CC-AD1B-29B2F0612F08}" dt="2023-04-17T11:53:25.648" v="2008" actId="962"/>
          <ac:picMkLst>
            <pc:docMk/>
            <pc:sldMk cId="3917649590" sldId="281"/>
            <ac:picMk id="2" creationId="{56BA6870-C7E7-9521-B1CE-0C872859F565}"/>
          </ac:picMkLst>
        </pc:picChg>
        <pc:cxnChg chg="add">
          <ac:chgData name="Ірина Рочняк" userId="0fd4bab7b65bdab4" providerId="LiveId" clId="{B6E2649F-4180-47CC-AD1B-29B2F0612F08}" dt="2023-04-17T11:53:19.012" v="2006" actId="26606"/>
          <ac:cxnSpMkLst>
            <pc:docMk/>
            <pc:sldMk cId="3917649590" sldId="281"/>
            <ac:cxnSpMk id="13" creationId="{469F4FF8-F8B0-4630-BA1B-0D8B324CD5FF}"/>
          </ac:cxnSpMkLst>
        </pc:cxnChg>
      </pc:sldChg>
      <pc:sldChg chg="addSp modSp new mod setBg">
        <pc:chgData name="Ірина Рочняк" userId="0fd4bab7b65bdab4" providerId="LiveId" clId="{B6E2649F-4180-47CC-AD1B-29B2F0612F08}" dt="2023-04-17T11:54:36.878" v="2013" actId="962"/>
        <pc:sldMkLst>
          <pc:docMk/>
          <pc:sldMk cId="2765289501" sldId="282"/>
        </pc:sldMkLst>
        <pc:spChg chg="add">
          <ac:chgData name="Ірина Рочняк" userId="0fd4bab7b65bdab4" providerId="LiveId" clId="{B6E2649F-4180-47CC-AD1B-29B2F0612F08}" dt="2023-04-17T11:54:31.289" v="2011" actId="26606"/>
          <ac:spMkLst>
            <pc:docMk/>
            <pc:sldMk cId="2765289501" sldId="282"/>
            <ac:spMk id="7" creationId="{6D5872A3-CFF8-4F36-8446-6F1B04585A91}"/>
          </ac:spMkLst>
        </pc:spChg>
        <pc:spChg chg="add">
          <ac:chgData name="Ірина Рочняк" userId="0fd4bab7b65bdab4" providerId="LiveId" clId="{B6E2649F-4180-47CC-AD1B-29B2F0612F08}" dt="2023-04-17T11:54:31.289" v="2011" actId="26606"/>
          <ac:spMkLst>
            <pc:docMk/>
            <pc:sldMk cId="2765289501" sldId="282"/>
            <ac:spMk id="13" creationId="{5E2C537D-FECA-4C7F-A65B-F82518B3A196}"/>
          </ac:spMkLst>
        </pc:spChg>
        <pc:grpChg chg="add">
          <ac:chgData name="Ірина Рочняк" userId="0fd4bab7b65bdab4" providerId="LiveId" clId="{B6E2649F-4180-47CC-AD1B-29B2F0612F08}" dt="2023-04-17T11:54:31.289" v="2011" actId="26606"/>
          <ac:grpSpMkLst>
            <pc:docMk/>
            <pc:sldMk cId="2765289501" sldId="282"/>
            <ac:grpSpMk id="9" creationId="{47EC0934-1503-4296-A688-FC4E83E3F60F}"/>
          </ac:grpSpMkLst>
        </pc:grpChg>
        <pc:picChg chg="add mod">
          <ac:chgData name="Ірина Рочняк" userId="0fd4bab7b65bdab4" providerId="LiveId" clId="{B6E2649F-4180-47CC-AD1B-29B2F0612F08}" dt="2023-04-17T11:54:36.878" v="2013" actId="962"/>
          <ac:picMkLst>
            <pc:docMk/>
            <pc:sldMk cId="2765289501" sldId="282"/>
            <ac:picMk id="2" creationId="{0D720C3E-4894-BA5F-C3A7-34A95DE494CE}"/>
          </ac:picMkLst>
        </pc:picChg>
      </pc:sldChg>
      <pc:sldChg chg="addSp modSp new mod">
        <pc:chgData name="Ірина Рочняк" userId="0fd4bab7b65bdab4" providerId="LiveId" clId="{B6E2649F-4180-47CC-AD1B-29B2F0612F08}" dt="2023-04-17T11:56:32.580" v="2016" actId="14100"/>
        <pc:sldMkLst>
          <pc:docMk/>
          <pc:sldMk cId="730938842" sldId="283"/>
        </pc:sldMkLst>
        <pc:picChg chg="add mod">
          <ac:chgData name="Ірина Рочняк" userId="0fd4bab7b65bdab4" providerId="LiveId" clId="{B6E2649F-4180-47CC-AD1B-29B2F0612F08}" dt="2023-04-17T11:56:32.580" v="2016" actId="14100"/>
          <ac:picMkLst>
            <pc:docMk/>
            <pc:sldMk cId="730938842" sldId="283"/>
            <ac:picMk id="2" creationId="{D8A92479-02F9-61AB-6163-6EE8FDB6C051}"/>
          </ac:picMkLst>
        </pc:picChg>
      </pc:sldChg>
      <pc:sldChg chg="addSp modSp new mod setBg">
        <pc:chgData name="Ірина Рочняк" userId="0fd4bab7b65bdab4" providerId="LiveId" clId="{B6E2649F-4180-47CC-AD1B-29B2F0612F08}" dt="2023-04-17T11:58:10.276" v="2023" actId="14100"/>
        <pc:sldMkLst>
          <pc:docMk/>
          <pc:sldMk cId="1159528649" sldId="284"/>
        </pc:sldMkLst>
        <pc:spChg chg="add">
          <ac:chgData name="Ірина Рочняк" userId="0fd4bab7b65bdab4" providerId="LiveId" clId="{B6E2649F-4180-47CC-AD1B-29B2F0612F08}" dt="2023-04-17T11:57:55.946" v="2019" actId="26606"/>
          <ac:spMkLst>
            <pc:docMk/>
            <pc:sldMk cId="1159528649" sldId="284"/>
            <ac:spMk id="7" creationId="{3B432D73-5C38-474F-AF96-A3228731BF36}"/>
          </ac:spMkLst>
        </pc:spChg>
        <pc:picChg chg="add mod">
          <ac:chgData name="Ірина Рочняк" userId="0fd4bab7b65bdab4" providerId="LiveId" clId="{B6E2649F-4180-47CC-AD1B-29B2F0612F08}" dt="2023-04-17T11:58:10.276" v="2023" actId="14100"/>
          <ac:picMkLst>
            <pc:docMk/>
            <pc:sldMk cId="1159528649" sldId="284"/>
            <ac:picMk id="2" creationId="{BFFAC658-43FE-6677-68FA-7A69D0D900FC}"/>
          </ac:picMkLst>
        </pc:picChg>
      </pc:sldChg>
      <pc:sldChg chg="new del">
        <pc:chgData name="Ірина Рочняк" userId="0fd4bab7b65bdab4" providerId="LiveId" clId="{B6E2649F-4180-47CC-AD1B-29B2F0612F08}" dt="2023-04-20T19:22:40.218" v="2092" actId="680"/>
        <pc:sldMkLst>
          <pc:docMk/>
          <pc:sldMk cId="1753879244" sldId="285"/>
        </pc:sldMkLst>
      </pc:sldChg>
      <pc:sldChg chg="new del">
        <pc:chgData name="Ірина Рочняк" userId="0fd4bab7b65bdab4" providerId="LiveId" clId="{B6E2649F-4180-47CC-AD1B-29B2F0612F08}" dt="2023-04-27T19:44:41.244" v="2737" actId="2696"/>
        <pc:sldMkLst>
          <pc:docMk/>
          <pc:sldMk cId="3224768306" sldId="285"/>
        </pc:sldMkLst>
      </pc:sldChg>
      <pc:sldChg chg="addSp modSp new mod modClrScheme chgLayout">
        <pc:chgData name="Ірина Рочняк" userId="0fd4bab7b65bdab4" providerId="LiveId" clId="{B6E2649F-4180-47CC-AD1B-29B2F0612F08}" dt="2023-04-25T18:48:58.794" v="2363" actId="20577"/>
        <pc:sldMkLst>
          <pc:docMk/>
          <pc:sldMk cId="2444309136" sldId="286"/>
        </pc:sldMkLst>
        <pc:spChg chg="add mod">
          <ac:chgData name="Ірина Рочняк" userId="0fd4bab7b65bdab4" providerId="LiveId" clId="{B6E2649F-4180-47CC-AD1B-29B2F0612F08}" dt="2023-04-25T18:43:29.850" v="2143" actId="122"/>
          <ac:spMkLst>
            <pc:docMk/>
            <pc:sldMk cId="2444309136" sldId="286"/>
            <ac:spMk id="2" creationId="{937AC0F5-E16A-801E-036E-538E85931E0B}"/>
          </ac:spMkLst>
        </pc:spChg>
        <pc:spChg chg="add mod">
          <ac:chgData name="Ірина Рочняк" userId="0fd4bab7b65bdab4" providerId="LiveId" clId="{B6E2649F-4180-47CC-AD1B-29B2F0612F08}" dt="2023-04-25T18:48:58.794" v="2363" actId="20577"/>
          <ac:spMkLst>
            <pc:docMk/>
            <pc:sldMk cId="2444309136" sldId="286"/>
            <ac:spMk id="3" creationId="{5776B2E6-5DBC-6589-59AD-B072BD9F9B3A}"/>
          </ac:spMkLst>
        </pc:spChg>
      </pc:sldChg>
      <pc:sldChg chg="addSp delSp modSp new del mod modClrScheme chgLayout">
        <pc:chgData name="Ірина Рочняк" userId="0fd4bab7b65bdab4" providerId="LiveId" clId="{B6E2649F-4180-47CC-AD1B-29B2F0612F08}" dt="2023-05-02T20:58:48.962" v="2928" actId="2696"/>
        <pc:sldMkLst>
          <pc:docMk/>
          <pc:sldMk cId="2331268964" sldId="287"/>
        </pc:sldMkLst>
        <pc:spChg chg="del">
          <ac:chgData name="Ірина Рочняк" userId="0fd4bab7b65bdab4" providerId="LiveId" clId="{B6E2649F-4180-47CC-AD1B-29B2F0612F08}" dt="2023-04-26T20:19:03.347" v="2366" actId="700"/>
          <ac:spMkLst>
            <pc:docMk/>
            <pc:sldMk cId="2331268964" sldId="287"/>
            <ac:spMk id="2" creationId="{21311920-5D36-D3BF-94EE-04169A466D57}"/>
          </ac:spMkLst>
        </pc:spChg>
        <pc:spChg chg="del">
          <ac:chgData name="Ірина Рочняк" userId="0fd4bab7b65bdab4" providerId="LiveId" clId="{B6E2649F-4180-47CC-AD1B-29B2F0612F08}" dt="2023-04-26T20:19:03.347" v="2366" actId="700"/>
          <ac:spMkLst>
            <pc:docMk/>
            <pc:sldMk cId="2331268964" sldId="287"/>
            <ac:spMk id="3" creationId="{4C601AC9-07D1-3786-E755-97BABB9ECAD2}"/>
          </ac:spMkLst>
        </pc:spChg>
        <pc:spChg chg="add mod">
          <ac:chgData name="Ірина Рочняк" userId="0fd4bab7b65bdab4" providerId="LiveId" clId="{B6E2649F-4180-47CC-AD1B-29B2F0612F08}" dt="2023-04-27T19:07:26.885" v="2670" actId="14100"/>
          <ac:spMkLst>
            <pc:docMk/>
            <pc:sldMk cId="2331268964" sldId="287"/>
            <ac:spMk id="9" creationId="{0C0C98F5-7796-B7A8-46CD-AFE002E7A55B}"/>
          </ac:spMkLst>
        </pc:spChg>
        <pc:picChg chg="add mod">
          <ac:chgData name="Ірина Рочняк" userId="0fd4bab7b65bdab4" providerId="LiveId" clId="{B6E2649F-4180-47CC-AD1B-29B2F0612F08}" dt="2023-04-26T20:32:02.037" v="2385" actId="1076"/>
          <ac:picMkLst>
            <pc:docMk/>
            <pc:sldMk cId="2331268964" sldId="287"/>
            <ac:picMk id="4" creationId="{8FD18840-31BB-2139-DDF8-76CB9C0D3590}"/>
          </ac:picMkLst>
        </pc:picChg>
        <pc:picChg chg="add del mod">
          <ac:chgData name="Ірина Рочняк" userId="0fd4bab7b65bdab4" providerId="LiveId" clId="{B6E2649F-4180-47CC-AD1B-29B2F0612F08}" dt="2023-04-27T19:07:11.734" v="2669" actId="478"/>
          <ac:picMkLst>
            <pc:docMk/>
            <pc:sldMk cId="2331268964" sldId="287"/>
            <ac:picMk id="5" creationId="{60C3D884-EAD5-483A-3101-06D63776D6AB}"/>
          </ac:picMkLst>
        </pc:picChg>
        <pc:picChg chg="add del mod">
          <ac:chgData name="Ірина Рочняк" userId="0fd4bab7b65bdab4" providerId="LiveId" clId="{B6E2649F-4180-47CC-AD1B-29B2F0612F08}" dt="2023-04-26T20:28:38.158" v="2377" actId="21"/>
          <ac:picMkLst>
            <pc:docMk/>
            <pc:sldMk cId="2331268964" sldId="287"/>
            <ac:picMk id="7" creationId="{E66DA46B-964A-AF5A-B99E-BC7F77726CEE}"/>
          </ac:picMkLst>
        </pc:picChg>
        <pc:picChg chg="add mod">
          <ac:chgData name="Ірина Рочняк" userId="0fd4bab7b65bdab4" providerId="LiveId" clId="{B6E2649F-4180-47CC-AD1B-29B2F0612F08}" dt="2023-04-27T19:05:46.632" v="2659" actId="1076"/>
          <ac:picMkLst>
            <pc:docMk/>
            <pc:sldMk cId="2331268964" sldId="287"/>
            <ac:picMk id="8" creationId="{ED50C3FF-3D06-FF13-1C42-1EA1A95D9244}"/>
          </ac:picMkLst>
        </pc:picChg>
      </pc:sldChg>
      <pc:sldChg chg="addSp modSp new mod">
        <pc:chgData name="Ірина Рочняк" userId="0fd4bab7b65bdab4" providerId="LiveId" clId="{B6E2649F-4180-47CC-AD1B-29B2F0612F08}" dt="2023-04-27T20:06:48.313" v="2780" actId="20577"/>
        <pc:sldMkLst>
          <pc:docMk/>
          <pc:sldMk cId="2414140553" sldId="288"/>
        </pc:sldMkLst>
        <pc:spChg chg="add mod">
          <ac:chgData name="Ірина Рочняк" userId="0fd4bab7b65bdab4" providerId="LiveId" clId="{B6E2649F-4180-47CC-AD1B-29B2F0612F08}" dt="2023-04-27T20:06:48.313" v="2780" actId="20577"/>
          <ac:spMkLst>
            <pc:docMk/>
            <pc:sldMk cId="2414140553" sldId="288"/>
            <ac:spMk id="3" creationId="{DFA6F4BE-C91D-5760-EEB1-AC4A089D9B92}"/>
          </ac:spMkLst>
        </pc:spChg>
      </pc:sldChg>
      <pc:sldChg chg="addSp modSp new del mod modClrScheme chgLayout">
        <pc:chgData name="Ірина Рочняк" userId="0fd4bab7b65bdab4" providerId="LiveId" clId="{B6E2649F-4180-47CC-AD1B-29B2F0612F08}" dt="2023-04-27T19:44:30.144" v="2736" actId="2696"/>
        <pc:sldMkLst>
          <pc:docMk/>
          <pc:sldMk cId="4182559512" sldId="288"/>
        </pc:sldMkLst>
        <pc:spChg chg="add mod">
          <ac:chgData name="Ірина Рочняк" userId="0fd4bab7b65bdab4" providerId="LiveId" clId="{B6E2649F-4180-47CC-AD1B-29B2F0612F08}" dt="2023-04-27T19:11:41.774" v="2676" actId="700"/>
          <ac:spMkLst>
            <pc:docMk/>
            <pc:sldMk cId="4182559512" sldId="288"/>
            <ac:spMk id="2" creationId="{42757C84-2526-44CF-657E-C44091ADCEC2}"/>
          </ac:spMkLst>
        </pc:spChg>
      </pc:sldChg>
      <pc:sldChg chg="addSp modSp new mod">
        <pc:chgData name="Ірина Рочняк" userId="0fd4bab7b65bdab4" providerId="LiveId" clId="{B6E2649F-4180-47CC-AD1B-29B2F0612F08}" dt="2023-04-29T19:29:13.487" v="2786" actId="14100"/>
        <pc:sldMkLst>
          <pc:docMk/>
          <pc:sldMk cId="677299986" sldId="289"/>
        </pc:sldMkLst>
        <pc:picChg chg="add mod">
          <ac:chgData name="Ірина Рочняк" userId="0fd4bab7b65bdab4" providerId="LiveId" clId="{B6E2649F-4180-47CC-AD1B-29B2F0612F08}" dt="2023-04-29T19:29:13.487" v="2786" actId="14100"/>
          <ac:picMkLst>
            <pc:docMk/>
            <pc:sldMk cId="677299986" sldId="289"/>
            <ac:picMk id="2" creationId="{BD1753FB-B533-9548-3530-3944C3C3702D}"/>
          </ac:picMkLst>
        </pc:picChg>
      </pc:sldChg>
      <pc:sldChg chg="addSp new add del">
        <pc:chgData name="Ірина Рочняк" userId="0fd4bab7b65bdab4" providerId="LiveId" clId="{B6E2649F-4180-47CC-AD1B-29B2F0612F08}" dt="2023-05-02T21:00:58.168" v="2934" actId="2696"/>
        <pc:sldMkLst>
          <pc:docMk/>
          <pc:sldMk cId="973463440" sldId="290"/>
        </pc:sldMkLst>
        <pc:picChg chg="add">
          <ac:chgData name="Ірина Рочняк" userId="0fd4bab7b65bdab4" providerId="LiveId" clId="{B6E2649F-4180-47CC-AD1B-29B2F0612F08}" dt="2023-04-29T19:56:27.438" v="2788"/>
          <ac:picMkLst>
            <pc:docMk/>
            <pc:sldMk cId="973463440" sldId="290"/>
            <ac:picMk id="2" creationId="{BE4418DE-4E57-1EE4-3EF0-BFBB0A75C0ED}"/>
          </ac:picMkLst>
        </pc:picChg>
      </pc:sldChg>
      <pc:sldChg chg="addSp delSp modSp new mod setBg">
        <pc:chgData name="Ірина Рочняк" userId="0fd4bab7b65bdab4" providerId="LiveId" clId="{B6E2649F-4180-47CC-AD1B-29B2F0612F08}" dt="2023-05-02T21:59:27.229" v="3093" actId="207"/>
        <pc:sldMkLst>
          <pc:docMk/>
          <pc:sldMk cId="2930700509" sldId="290"/>
        </pc:sldMkLst>
        <pc:spChg chg="mod">
          <ac:chgData name="Ірина Рочняк" userId="0fd4bab7b65bdab4" providerId="LiveId" clId="{B6E2649F-4180-47CC-AD1B-29B2F0612F08}" dt="2023-05-02T21:55:40.382" v="3083" actId="26606"/>
          <ac:spMkLst>
            <pc:docMk/>
            <pc:sldMk cId="2930700509" sldId="290"/>
            <ac:spMk id="2" creationId="{D4C32D50-5B2E-B90F-6981-BA9E2C6E4D06}"/>
          </ac:spMkLst>
        </pc:spChg>
        <pc:spChg chg="del mod">
          <ac:chgData name="Ірина Рочняк" userId="0fd4bab7b65bdab4" providerId="LiveId" clId="{B6E2649F-4180-47CC-AD1B-29B2F0612F08}" dt="2023-05-02T21:55:40.382" v="3083" actId="26606"/>
          <ac:spMkLst>
            <pc:docMk/>
            <pc:sldMk cId="2930700509" sldId="290"/>
            <ac:spMk id="3" creationId="{50CC315E-F7C2-68F9-CCD5-57F654658B82}"/>
          </ac:spMkLst>
        </pc:spChg>
        <pc:spChg chg="add">
          <ac:chgData name="Ірина Рочняк" userId="0fd4bab7b65bdab4" providerId="LiveId" clId="{B6E2649F-4180-47CC-AD1B-29B2F0612F08}" dt="2023-05-02T21:55:40.382" v="3083" actId="26606"/>
          <ac:spMkLst>
            <pc:docMk/>
            <pc:sldMk cId="2930700509" sldId="290"/>
            <ac:spMk id="9" creationId="{C5278130-DFE0-457B-8698-88DF69019DDE}"/>
          </ac:spMkLst>
        </pc:spChg>
        <pc:spChg chg="add">
          <ac:chgData name="Ірина Рочняк" userId="0fd4bab7b65bdab4" providerId="LiveId" clId="{B6E2649F-4180-47CC-AD1B-29B2F0612F08}" dt="2023-05-02T21:55:40.382" v="3083" actId="26606"/>
          <ac:spMkLst>
            <pc:docMk/>
            <pc:sldMk cId="2930700509" sldId="290"/>
            <ac:spMk id="11" creationId="{2F99531B-1681-4D6E-BECB-18325B33A618}"/>
          </ac:spMkLst>
        </pc:spChg>
        <pc:spChg chg="add">
          <ac:chgData name="Ірина Рочняк" userId="0fd4bab7b65bdab4" providerId="LiveId" clId="{B6E2649F-4180-47CC-AD1B-29B2F0612F08}" dt="2023-05-02T21:55:40.382" v="3083" actId="26606"/>
          <ac:spMkLst>
            <pc:docMk/>
            <pc:sldMk cId="2930700509" sldId="290"/>
            <ac:spMk id="13" creationId="{20344094-430A-400B-804B-910E696A1A90}"/>
          </ac:spMkLst>
        </pc:spChg>
        <pc:spChg chg="add">
          <ac:chgData name="Ірина Рочняк" userId="0fd4bab7b65bdab4" providerId="LiveId" clId="{B6E2649F-4180-47CC-AD1B-29B2F0612F08}" dt="2023-05-02T21:55:40.382" v="3083" actId="26606"/>
          <ac:spMkLst>
            <pc:docMk/>
            <pc:sldMk cId="2930700509" sldId="290"/>
            <ac:spMk id="15" creationId="{453C67DF-7782-4E57-AB9B-F1B4811AD8FE}"/>
          </ac:spMkLst>
        </pc:spChg>
        <pc:graphicFrameChg chg="add mod modGraphic">
          <ac:chgData name="Ірина Рочняк" userId="0fd4bab7b65bdab4" providerId="LiveId" clId="{B6E2649F-4180-47CC-AD1B-29B2F0612F08}" dt="2023-05-02T21:59:27.229" v="3093" actId="207"/>
          <ac:graphicFrameMkLst>
            <pc:docMk/>
            <pc:sldMk cId="2930700509" sldId="290"/>
            <ac:graphicFrameMk id="5" creationId="{14B342CE-EA81-90D2-0BE8-378400D5657F}"/>
          </ac:graphicFrameMkLst>
        </pc:graphicFrameChg>
        <pc:cxnChg chg="add">
          <ac:chgData name="Ірина Рочняк" userId="0fd4bab7b65bdab4" providerId="LiveId" clId="{B6E2649F-4180-47CC-AD1B-29B2F0612F08}" dt="2023-05-02T21:55:40.382" v="3083" actId="26606"/>
          <ac:cxnSpMkLst>
            <pc:docMk/>
            <pc:sldMk cId="2930700509" sldId="290"/>
            <ac:cxnSpMk id="17" creationId="{B03A5AE3-BD30-455C-842B-7626C8BEF097}"/>
          </ac:cxnSpMkLst>
        </pc:cxnChg>
        <pc:cxnChg chg="add">
          <ac:chgData name="Ірина Рочняк" userId="0fd4bab7b65bdab4" providerId="LiveId" clId="{B6E2649F-4180-47CC-AD1B-29B2F0612F08}" dt="2023-05-02T21:55:40.382" v="3083" actId="26606"/>
          <ac:cxnSpMkLst>
            <pc:docMk/>
            <pc:sldMk cId="2930700509" sldId="290"/>
            <ac:cxnSpMk id="19" creationId="{2DBECAA5-1F2D-470D-875C-8F2C2CA3E54B}"/>
          </ac:cxnSpMkLst>
        </pc:cxnChg>
      </pc:sldChg>
      <pc:sldChg chg="addSp delSp modSp new add del mod modClrScheme chgLayout">
        <pc:chgData name="Ірина Рочняк" userId="0fd4bab7b65bdab4" providerId="LiveId" clId="{B6E2649F-4180-47CC-AD1B-29B2F0612F08}" dt="2023-05-02T21:00:03.190" v="2933" actId="2696"/>
        <pc:sldMkLst>
          <pc:docMk/>
          <pc:sldMk cId="2010390376" sldId="291"/>
        </pc:sldMkLst>
        <pc:spChg chg="del">
          <ac:chgData name="Ірина Рочняк" userId="0fd4bab7b65bdab4" providerId="LiveId" clId="{B6E2649F-4180-47CC-AD1B-29B2F0612F08}" dt="2023-04-29T19:57:45.038" v="2790" actId="700"/>
          <ac:spMkLst>
            <pc:docMk/>
            <pc:sldMk cId="2010390376" sldId="291"/>
            <ac:spMk id="2" creationId="{37B5F662-FFDB-9152-E0FC-8A63D2D7F231}"/>
          </ac:spMkLst>
        </pc:spChg>
        <pc:spChg chg="del">
          <ac:chgData name="Ірина Рочняк" userId="0fd4bab7b65bdab4" providerId="LiveId" clId="{B6E2649F-4180-47CC-AD1B-29B2F0612F08}" dt="2023-04-29T19:57:45.038" v="2790" actId="700"/>
          <ac:spMkLst>
            <pc:docMk/>
            <pc:sldMk cId="2010390376" sldId="291"/>
            <ac:spMk id="3" creationId="{F9B67196-B81E-4B30-B15C-A57B109C78AF}"/>
          </ac:spMkLst>
        </pc:spChg>
        <pc:picChg chg="add mod">
          <ac:chgData name="Ірина Рочняк" userId="0fd4bab7b65bdab4" providerId="LiveId" clId="{B6E2649F-4180-47CC-AD1B-29B2F0612F08}" dt="2023-04-29T20:00:40.207" v="2796" actId="14100"/>
          <ac:picMkLst>
            <pc:docMk/>
            <pc:sldMk cId="2010390376" sldId="291"/>
            <ac:picMk id="4" creationId="{6ACEA2FE-769B-6621-2D49-6DD0A833B368}"/>
          </ac:picMkLst>
        </pc:picChg>
      </pc:sldChg>
      <pc:sldChg chg="addSp delSp modSp new mod setBg">
        <pc:chgData name="Ірина Рочняк" userId="0fd4bab7b65bdab4" providerId="LiveId" clId="{B6E2649F-4180-47CC-AD1B-29B2F0612F08}" dt="2023-05-02T22:04:52.071" v="3196" actId="207"/>
        <pc:sldMkLst>
          <pc:docMk/>
          <pc:sldMk cId="2049519623" sldId="291"/>
        </pc:sldMkLst>
        <pc:spChg chg="mod">
          <ac:chgData name="Ірина Рочняк" userId="0fd4bab7b65bdab4" providerId="LiveId" clId="{B6E2649F-4180-47CC-AD1B-29B2F0612F08}" dt="2023-05-02T22:04:25.833" v="3194" actId="113"/>
          <ac:spMkLst>
            <pc:docMk/>
            <pc:sldMk cId="2049519623" sldId="291"/>
            <ac:spMk id="2" creationId="{63440071-B599-1B8A-FFCC-F957A2C1C548}"/>
          </ac:spMkLst>
        </pc:spChg>
        <pc:spChg chg="del mod">
          <ac:chgData name="Ірина Рочняк" userId="0fd4bab7b65bdab4" providerId="LiveId" clId="{B6E2649F-4180-47CC-AD1B-29B2F0612F08}" dt="2023-05-02T22:03:59.411" v="3191" actId="26606"/>
          <ac:spMkLst>
            <pc:docMk/>
            <pc:sldMk cId="2049519623" sldId="291"/>
            <ac:spMk id="3" creationId="{C4B1740F-CEE0-3F9B-D18C-7AD8B495E9FF}"/>
          </ac:spMkLst>
        </pc:spChg>
        <pc:spChg chg="add">
          <ac:chgData name="Ірина Рочняк" userId="0fd4bab7b65bdab4" providerId="LiveId" clId="{B6E2649F-4180-47CC-AD1B-29B2F0612F08}" dt="2023-05-02T22:03:59.411" v="3191" actId="26606"/>
          <ac:spMkLst>
            <pc:docMk/>
            <pc:sldMk cId="2049519623" sldId="291"/>
            <ac:spMk id="9" creationId="{2E442304-DDBD-4F7B-8017-36BCC863FB40}"/>
          </ac:spMkLst>
        </pc:spChg>
        <pc:spChg chg="add">
          <ac:chgData name="Ірина Рочняк" userId="0fd4bab7b65bdab4" providerId="LiveId" clId="{B6E2649F-4180-47CC-AD1B-29B2F0612F08}" dt="2023-05-02T22:03:59.411" v="3191" actId="26606"/>
          <ac:spMkLst>
            <pc:docMk/>
            <pc:sldMk cId="2049519623" sldId="291"/>
            <ac:spMk id="11" creationId="{5E107275-3853-46FD-A241-DE4355A42675}"/>
          </ac:spMkLst>
        </pc:spChg>
        <pc:graphicFrameChg chg="add mod">
          <ac:chgData name="Ірина Рочняк" userId="0fd4bab7b65bdab4" providerId="LiveId" clId="{B6E2649F-4180-47CC-AD1B-29B2F0612F08}" dt="2023-05-02T22:04:52.071" v="3196" actId="207"/>
          <ac:graphicFrameMkLst>
            <pc:docMk/>
            <pc:sldMk cId="2049519623" sldId="291"/>
            <ac:graphicFrameMk id="5" creationId="{7E5F3BF6-436F-C6F1-B36F-5B3318D2B327}"/>
          </ac:graphicFrameMkLst>
        </pc:graphicFrameChg>
      </pc:sldChg>
      <pc:sldChg chg="addSp modSp new del mod">
        <pc:chgData name="Ірина Рочняк" userId="0fd4bab7b65bdab4" providerId="LiveId" clId="{B6E2649F-4180-47CC-AD1B-29B2F0612F08}" dt="2023-05-02T21:58:06.610" v="3088" actId="2696"/>
        <pc:sldMkLst>
          <pc:docMk/>
          <pc:sldMk cId="4055279381" sldId="291"/>
        </pc:sldMkLst>
        <pc:picChg chg="add mod">
          <ac:chgData name="Ірина Рочняк" userId="0fd4bab7b65bdab4" providerId="LiveId" clId="{B6E2649F-4180-47CC-AD1B-29B2F0612F08}" dt="2023-05-02T21:57:44.763" v="3087" actId="14100"/>
          <ac:picMkLst>
            <pc:docMk/>
            <pc:sldMk cId="4055279381" sldId="291"/>
            <ac:picMk id="4" creationId="{33C3A7B0-0BC8-6889-4592-A2EC1A10B56C}"/>
          </ac:picMkLst>
        </pc:picChg>
      </pc:sldChg>
    </pc:docChg>
  </pc:docChgLst>
  <pc:docChgLst>
    <pc:chgData name="Rochniak Family" userId="0fd4bab7b65bdab4" providerId="LiveId" clId="{0DF95E67-086A-4EAD-AF60-ACB6FADCD63D}"/>
    <pc:docChg chg="undo custSel addSld delSld modSld sldOrd">
      <pc:chgData name="Rochniak Family" userId="0fd4bab7b65bdab4" providerId="LiveId" clId="{0DF95E67-086A-4EAD-AF60-ACB6FADCD63D}" dt="2023-08-24T20:27:16.497" v="3055"/>
      <pc:docMkLst>
        <pc:docMk/>
      </pc:docMkLst>
      <pc:sldChg chg="addSp delSp modSp mod">
        <pc:chgData name="Rochniak Family" userId="0fd4bab7b65bdab4" providerId="LiveId" clId="{0DF95E67-086A-4EAD-AF60-ACB6FADCD63D}" dt="2023-08-24T09:47:01.807" v="2585" actId="403"/>
        <pc:sldMkLst>
          <pc:docMk/>
          <pc:sldMk cId="3724873754" sldId="256"/>
        </pc:sldMkLst>
        <pc:spChg chg="mod">
          <ac:chgData name="Rochniak Family" userId="0fd4bab7b65bdab4" providerId="LiveId" clId="{0DF95E67-086A-4EAD-AF60-ACB6FADCD63D}" dt="2023-08-24T09:43:10.861" v="2545" actId="207"/>
          <ac:spMkLst>
            <pc:docMk/>
            <pc:sldMk cId="3724873754" sldId="256"/>
            <ac:spMk id="2" creationId="{CBCF43AF-606F-CDF9-6BBC-10ED834FB4C6}"/>
          </ac:spMkLst>
        </pc:spChg>
        <pc:spChg chg="mod">
          <ac:chgData name="Rochniak Family" userId="0fd4bab7b65bdab4" providerId="LiveId" clId="{0DF95E67-086A-4EAD-AF60-ACB6FADCD63D}" dt="2023-08-24T09:47:01.807" v="2585" actId="403"/>
          <ac:spMkLst>
            <pc:docMk/>
            <pc:sldMk cId="3724873754" sldId="256"/>
            <ac:spMk id="3" creationId="{1C7A71FD-7911-AF48-1140-1293084AAA19}"/>
          </ac:spMkLst>
        </pc:spChg>
        <pc:picChg chg="add mod ord">
          <ac:chgData name="Rochniak Family" userId="0fd4bab7b65bdab4" providerId="LiveId" clId="{0DF95E67-086A-4EAD-AF60-ACB6FADCD63D}" dt="2023-08-24T09:46:32.344" v="2578" actId="14100"/>
          <ac:picMkLst>
            <pc:docMk/>
            <pc:sldMk cId="3724873754" sldId="256"/>
            <ac:picMk id="4" creationId="{D5E1A5D7-7456-9ED9-1FE6-39C715046523}"/>
          </ac:picMkLst>
        </pc:picChg>
        <pc:picChg chg="mod">
          <ac:chgData name="Rochniak Family" userId="0fd4bab7b65bdab4" providerId="LiveId" clId="{0DF95E67-086A-4EAD-AF60-ACB6FADCD63D}" dt="2023-08-24T09:42:48.194" v="2544" actId="1076"/>
          <ac:picMkLst>
            <pc:docMk/>
            <pc:sldMk cId="3724873754" sldId="256"/>
            <ac:picMk id="5" creationId="{A92DD315-0053-5A55-E826-87B5C9300BE5}"/>
          </ac:picMkLst>
        </pc:picChg>
        <pc:picChg chg="del">
          <ac:chgData name="Rochniak Family" userId="0fd4bab7b65bdab4" providerId="LiveId" clId="{0DF95E67-086A-4EAD-AF60-ACB6FADCD63D}" dt="2023-08-24T09:40:50.931" v="2437" actId="21"/>
          <ac:picMkLst>
            <pc:docMk/>
            <pc:sldMk cId="3724873754" sldId="256"/>
            <ac:picMk id="6" creationId="{9AD83B71-9F11-53B1-1E56-214FFA023A2B}"/>
          </ac:picMkLst>
        </pc:picChg>
      </pc:sldChg>
      <pc:sldChg chg="addSp delSp modSp mod">
        <pc:chgData name="Rochniak Family" userId="0fd4bab7b65bdab4" providerId="LiveId" clId="{0DF95E67-086A-4EAD-AF60-ACB6FADCD63D}" dt="2023-08-19T12:25:51.094" v="356" actId="6549"/>
        <pc:sldMkLst>
          <pc:docMk/>
          <pc:sldMk cId="3632024264" sldId="257"/>
        </pc:sldMkLst>
        <pc:spChg chg="mod">
          <ac:chgData name="Rochniak Family" userId="0fd4bab7b65bdab4" providerId="LiveId" clId="{0DF95E67-086A-4EAD-AF60-ACB6FADCD63D}" dt="2023-08-19T12:25:09.629" v="350" actId="20577"/>
          <ac:spMkLst>
            <pc:docMk/>
            <pc:sldMk cId="3632024264" sldId="257"/>
            <ac:spMk id="2" creationId="{D4588948-B97E-7F76-E689-63C8831C0F77}"/>
          </ac:spMkLst>
        </pc:spChg>
        <pc:spChg chg="mod">
          <ac:chgData name="Rochniak Family" userId="0fd4bab7b65bdab4" providerId="LiveId" clId="{0DF95E67-086A-4EAD-AF60-ACB6FADCD63D}" dt="2023-08-19T12:25:21.982" v="351" actId="1076"/>
          <ac:spMkLst>
            <pc:docMk/>
            <pc:sldMk cId="3632024264" sldId="257"/>
            <ac:spMk id="4" creationId="{75357CA3-D977-8B7B-0E65-8084AF7BB9F7}"/>
          </ac:spMkLst>
        </pc:spChg>
        <pc:spChg chg="mod">
          <ac:chgData name="Rochniak Family" userId="0fd4bab7b65bdab4" providerId="LiveId" clId="{0DF95E67-086A-4EAD-AF60-ACB6FADCD63D}" dt="2023-08-19T12:25:51.094" v="356" actId="6549"/>
          <ac:spMkLst>
            <pc:docMk/>
            <pc:sldMk cId="3632024264" sldId="257"/>
            <ac:spMk id="5" creationId="{DC101230-9C28-0310-9DB2-ADB308184E6D}"/>
          </ac:spMkLst>
        </pc:spChg>
        <pc:spChg chg="add del">
          <ac:chgData name="Rochniak Family" userId="0fd4bab7b65bdab4" providerId="LiveId" clId="{0DF95E67-086A-4EAD-AF60-ACB6FADCD63D}" dt="2023-08-19T12:21:14.212" v="254" actId="11529"/>
          <ac:spMkLst>
            <pc:docMk/>
            <pc:sldMk cId="3632024264" sldId="257"/>
            <ac:spMk id="6" creationId="{9009A104-7FC6-F1D9-1971-3005935723B1}"/>
          </ac:spMkLst>
        </pc:spChg>
        <pc:spChg chg="add mod">
          <ac:chgData name="Rochniak Family" userId="0fd4bab7b65bdab4" providerId="LiveId" clId="{0DF95E67-086A-4EAD-AF60-ACB6FADCD63D}" dt="2023-08-19T12:25:35.550" v="353" actId="1076"/>
          <ac:spMkLst>
            <pc:docMk/>
            <pc:sldMk cId="3632024264" sldId="257"/>
            <ac:spMk id="7" creationId="{66680777-D33D-53BB-B75E-5E6F29B8EE16}"/>
          </ac:spMkLst>
        </pc:spChg>
        <pc:spChg chg="mod">
          <ac:chgData name="Rochniak Family" userId="0fd4bab7b65bdab4" providerId="LiveId" clId="{0DF95E67-086A-4EAD-AF60-ACB6FADCD63D}" dt="2023-08-19T12:25:27.474" v="352" actId="1076"/>
          <ac:spMkLst>
            <pc:docMk/>
            <pc:sldMk cId="3632024264" sldId="257"/>
            <ac:spMk id="8" creationId="{2C00EF22-A22C-FE61-1D78-143B1F5FEF50}"/>
          </ac:spMkLst>
        </pc:spChg>
        <pc:picChg chg="del">
          <ac:chgData name="Rochniak Family" userId="0fd4bab7b65bdab4" providerId="LiveId" clId="{0DF95E67-086A-4EAD-AF60-ACB6FADCD63D}" dt="2023-08-19T12:24:14.915" v="289" actId="21"/>
          <ac:picMkLst>
            <pc:docMk/>
            <pc:sldMk cId="3632024264" sldId="257"/>
            <ac:picMk id="3" creationId="{5C799F8B-364B-E7F4-F4A3-7E5D92A5A509}"/>
          </ac:picMkLst>
        </pc:picChg>
        <pc:picChg chg="add mod">
          <ac:chgData name="Rochniak Family" userId="0fd4bab7b65bdab4" providerId="LiveId" clId="{0DF95E67-086A-4EAD-AF60-ACB6FADCD63D}" dt="2023-08-19T12:24:23.202" v="291" actId="1076"/>
          <ac:picMkLst>
            <pc:docMk/>
            <pc:sldMk cId="3632024264" sldId="257"/>
            <ac:picMk id="9" creationId="{0A168D80-8B55-76C5-7BB6-0911EF997C17}"/>
          </ac:picMkLst>
        </pc:picChg>
      </pc:sldChg>
      <pc:sldChg chg="addSp delSp modSp mod ord">
        <pc:chgData name="Rochniak Family" userId="0fd4bab7b65bdab4" providerId="LiveId" clId="{0DF95E67-086A-4EAD-AF60-ACB6FADCD63D}" dt="2023-08-24T14:18:13.817" v="2730"/>
        <pc:sldMkLst>
          <pc:docMk/>
          <pc:sldMk cId="1800698872" sldId="259"/>
        </pc:sldMkLst>
        <pc:picChg chg="add del mod">
          <ac:chgData name="Rochniak Family" userId="0fd4bab7b65bdab4" providerId="LiveId" clId="{0DF95E67-086A-4EAD-AF60-ACB6FADCD63D}" dt="2023-08-20T07:53:39.094" v="1136" actId="21"/>
          <ac:picMkLst>
            <pc:docMk/>
            <pc:sldMk cId="1800698872" sldId="259"/>
            <ac:picMk id="4" creationId="{EE9222B1-0A3F-EDF8-5522-6E7A29FFB3FE}"/>
          </ac:picMkLst>
        </pc:picChg>
      </pc:sldChg>
      <pc:sldChg chg="modSp mod">
        <pc:chgData name="Rochniak Family" userId="0fd4bab7b65bdab4" providerId="LiveId" clId="{0DF95E67-086A-4EAD-AF60-ACB6FADCD63D}" dt="2023-08-19T12:19:45.524" v="249" actId="404"/>
        <pc:sldMkLst>
          <pc:docMk/>
          <pc:sldMk cId="807441963" sldId="260"/>
        </pc:sldMkLst>
        <pc:spChg chg="mod">
          <ac:chgData name="Rochniak Family" userId="0fd4bab7b65bdab4" providerId="LiveId" clId="{0DF95E67-086A-4EAD-AF60-ACB6FADCD63D}" dt="2023-08-19T12:19:45.524" v="249" actId="404"/>
          <ac:spMkLst>
            <pc:docMk/>
            <pc:sldMk cId="807441963" sldId="260"/>
            <ac:spMk id="3" creationId="{CB25E53F-9A3D-891D-3BB6-DFC32AE7BC8F}"/>
          </ac:spMkLst>
        </pc:spChg>
      </pc:sldChg>
      <pc:sldChg chg="addSp modSp mod">
        <pc:chgData name="Rochniak Family" userId="0fd4bab7b65bdab4" providerId="LiveId" clId="{0DF95E67-086A-4EAD-AF60-ACB6FADCD63D}" dt="2023-08-24T14:22:04.897" v="2733" actId="14100"/>
        <pc:sldMkLst>
          <pc:docMk/>
          <pc:sldMk cId="1254565268" sldId="261"/>
        </pc:sldMkLst>
        <pc:spChg chg="mod">
          <ac:chgData name="Rochniak Family" userId="0fd4bab7b65bdab4" providerId="LiveId" clId="{0DF95E67-086A-4EAD-AF60-ACB6FADCD63D}" dt="2023-08-19T12:18:35.715" v="238" actId="404"/>
          <ac:spMkLst>
            <pc:docMk/>
            <pc:sldMk cId="1254565268" sldId="261"/>
            <ac:spMk id="3" creationId="{F03A2840-A8A5-8C26-B310-04F88F391EBF}"/>
          </ac:spMkLst>
        </pc:spChg>
        <pc:picChg chg="add mod">
          <ac:chgData name="Rochniak Family" userId="0fd4bab7b65bdab4" providerId="LiveId" clId="{0DF95E67-086A-4EAD-AF60-ACB6FADCD63D}" dt="2023-08-24T14:22:04.897" v="2733" actId="14100"/>
          <ac:picMkLst>
            <pc:docMk/>
            <pc:sldMk cId="1254565268" sldId="261"/>
            <ac:picMk id="4" creationId="{ED0A0BB7-FA84-6A50-F3EA-27C8778752B2}"/>
          </ac:picMkLst>
        </pc:picChg>
      </pc:sldChg>
      <pc:sldChg chg="addSp delSp modSp del mod setBg">
        <pc:chgData name="Rochniak Family" userId="0fd4bab7b65bdab4" providerId="LiveId" clId="{0DF95E67-086A-4EAD-AF60-ACB6FADCD63D}" dt="2023-08-19T09:57:47.815" v="83" actId="2696"/>
        <pc:sldMkLst>
          <pc:docMk/>
          <pc:sldMk cId="1346485643" sldId="263"/>
        </pc:sldMkLst>
        <pc:spChg chg="mod">
          <ac:chgData name="Rochniak Family" userId="0fd4bab7b65bdab4" providerId="LiveId" clId="{0DF95E67-086A-4EAD-AF60-ACB6FADCD63D}" dt="2023-08-19T09:53:09.961" v="62" actId="21"/>
          <ac:spMkLst>
            <pc:docMk/>
            <pc:sldMk cId="1346485643" sldId="263"/>
            <ac:spMk id="2" creationId="{1B94C6CF-DC92-6ECC-0A86-8E425F74BD59}"/>
          </ac:spMkLst>
        </pc:spChg>
        <pc:spChg chg="mod">
          <ac:chgData name="Rochniak Family" userId="0fd4bab7b65bdab4" providerId="LiveId" clId="{0DF95E67-086A-4EAD-AF60-ACB6FADCD63D}" dt="2023-08-19T09:52:18.820" v="60" actId="21"/>
          <ac:spMkLst>
            <pc:docMk/>
            <pc:sldMk cId="1346485643" sldId="263"/>
            <ac:spMk id="3" creationId="{528F7B45-A33F-3D29-AB32-82E395139FA8}"/>
          </ac:spMkLst>
        </pc:spChg>
        <pc:spChg chg="add del">
          <ac:chgData name="Rochniak Family" userId="0fd4bab7b65bdab4" providerId="LiveId" clId="{0DF95E67-086A-4EAD-AF60-ACB6FADCD63D}" dt="2023-08-19T09:51:01.697" v="58" actId="26606"/>
          <ac:spMkLst>
            <pc:docMk/>
            <pc:sldMk cId="1346485643" sldId="263"/>
            <ac:spMk id="8" creationId="{09588DA8-065E-4F6F-8EFD-43104AB2E0CF}"/>
          </ac:spMkLst>
        </pc:spChg>
        <pc:spChg chg="add">
          <ac:chgData name="Rochniak Family" userId="0fd4bab7b65bdab4" providerId="LiveId" clId="{0DF95E67-086A-4EAD-AF60-ACB6FADCD63D}" dt="2023-08-19T09:51:01.713" v="59" actId="26606"/>
          <ac:spMkLst>
            <pc:docMk/>
            <pc:sldMk cId="1346485643" sldId="263"/>
            <ac:spMk id="9" creationId="{3ECBE1F1-D69B-4AFA-ABD5-8E41720EF6DE}"/>
          </ac:spMkLst>
        </pc:spChg>
        <pc:spChg chg="add del">
          <ac:chgData name="Rochniak Family" userId="0fd4bab7b65bdab4" providerId="LiveId" clId="{0DF95E67-086A-4EAD-AF60-ACB6FADCD63D}" dt="2023-08-19T09:51:01.697" v="58" actId="26606"/>
          <ac:spMkLst>
            <pc:docMk/>
            <pc:sldMk cId="1346485643" sldId="263"/>
            <ac:spMk id="10" creationId="{C4285719-470E-454C-AF62-8323075F1F5B}"/>
          </ac:spMkLst>
        </pc:spChg>
        <pc:spChg chg="add">
          <ac:chgData name="Rochniak Family" userId="0fd4bab7b65bdab4" providerId="LiveId" clId="{0DF95E67-086A-4EAD-AF60-ACB6FADCD63D}" dt="2023-08-19T09:51:01.713" v="59" actId="26606"/>
          <ac:spMkLst>
            <pc:docMk/>
            <pc:sldMk cId="1346485643" sldId="263"/>
            <ac:spMk id="11" creationId="{603A6265-E10C-4B85-9C20-E75FCAF9CC63}"/>
          </ac:spMkLst>
        </pc:spChg>
        <pc:spChg chg="add del">
          <ac:chgData name="Rochniak Family" userId="0fd4bab7b65bdab4" providerId="LiveId" clId="{0DF95E67-086A-4EAD-AF60-ACB6FADCD63D}" dt="2023-08-19T09:51:01.697" v="58" actId="26606"/>
          <ac:spMkLst>
            <pc:docMk/>
            <pc:sldMk cId="1346485643" sldId="263"/>
            <ac:spMk id="12" creationId="{CD9FE4EF-C4D8-49A0-B2FF-81D8DB7D8A24}"/>
          </ac:spMkLst>
        </pc:spChg>
        <pc:spChg chg="add del">
          <ac:chgData name="Rochniak Family" userId="0fd4bab7b65bdab4" providerId="LiveId" clId="{0DF95E67-086A-4EAD-AF60-ACB6FADCD63D}" dt="2023-08-19T09:51:01.697" v="58" actId="26606"/>
          <ac:spMkLst>
            <pc:docMk/>
            <pc:sldMk cId="1346485643" sldId="263"/>
            <ac:spMk id="14" creationId="{4300840D-0A0B-4512-BACA-B439D5B9C57C}"/>
          </ac:spMkLst>
        </pc:spChg>
        <pc:spChg chg="add del">
          <ac:chgData name="Rochniak Family" userId="0fd4bab7b65bdab4" providerId="LiveId" clId="{0DF95E67-086A-4EAD-AF60-ACB6FADCD63D}" dt="2023-08-19T09:51:01.697" v="58" actId="26606"/>
          <ac:spMkLst>
            <pc:docMk/>
            <pc:sldMk cId="1346485643" sldId="263"/>
            <ac:spMk id="16" creationId="{D2B78728-A580-49A7-84F9-6EF6F583ADE0}"/>
          </ac:spMkLst>
        </pc:spChg>
        <pc:spChg chg="add del">
          <ac:chgData name="Rochniak Family" userId="0fd4bab7b65bdab4" providerId="LiveId" clId="{0DF95E67-086A-4EAD-AF60-ACB6FADCD63D}" dt="2023-08-19T09:51:01.697" v="58" actId="26606"/>
          <ac:spMkLst>
            <pc:docMk/>
            <pc:sldMk cId="1346485643" sldId="263"/>
            <ac:spMk id="18" creationId="{38FAA1A1-D861-433F-88FA-1E9D6FD31D11}"/>
          </ac:spMkLst>
        </pc:spChg>
        <pc:spChg chg="add del">
          <ac:chgData name="Rochniak Family" userId="0fd4bab7b65bdab4" providerId="LiveId" clId="{0DF95E67-086A-4EAD-AF60-ACB6FADCD63D}" dt="2023-08-19T09:51:01.697" v="58" actId="26606"/>
          <ac:spMkLst>
            <pc:docMk/>
            <pc:sldMk cId="1346485643" sldId="263"/>
            <ac:spMk id="20" creationId="{8D71EDA1-87BF-4D5D-AB79-F346FD19278A}"/>
          </ac:spMkLst>
        </pc:spChg>
        <pc:picChg chg="add">
          <ac:chgData name="Rochniak Family" userId="0fd4bab7b65bdab4" providerId="LiveId" clId="{0DF95E67-086A-4EAD-AF60-ACB6FADCD63D}" dt="2023-08-19T09:51:01.713" v="59" actId="26606"/>
          <ac:picMkLst>
            <pc:docMk/>
            <pc:sldMk cId="1346485643" sldId="263"/>
            <ac:picMk id="5" creationId="{5C9618BD-F78F-7EBB-0C56-D84F48175BF0}"/>
          </ac:picMkLst>
        </pc:picChg>
      </pc:sldChg>
      <pc:sldChg chg="addSp delSp modSp mod">
        <pc:chgData name="Rochniak Family" userId="0fd4bab7b65bdab4" providerId="LiveId" clId="{0DF95E67-086A-4EAD-AF60-ACB6FADCD63D}" dt="2023-08-19T09:57:37.912" v="82"/>
        <pc:sldMkLst>
          <pc:docMk/>
          <pc:sldMk cId="3829206518" sldId="264"/>
        </pc:sldMkLst>
        <pc:spChg chg="add del mod">
          <ac:chgData name="Rochniak Family" userId="0fd4bab7b65bdab4" providerId="LiveId" clId="{0DF95E67-086A-4EAD-AF60-ACB6FADCD63D}" dt="2023-08-19T09:57:37.912" v="82"/>
          <ac:spMkLst>
            <pc:docMk/>
            <pc:sldMk cId="3829206518" sldId="264"/>
            <ac:spMk id="3" creationId="{7600AC7E-C726-1383-955D-FF3DDE095D0B}"/>
          </ac:spMkLst>
        </pc:spChg>
        <pc:spChg chg="add del mod">
          <ac:chgData name="Rochniak Family" userId="0fd4bab7b65bdab4" providerId="LiveId" clId="{0DF95E67-086A-4EAD-AF60-ACB6FADCD63D}" dt="2023-08-19T09:56:40.533" v="75" actId="21"/>
          <ac:spMkLst>
            <pc:docMk/>
            <pc:sldMk cId="3829206518" sldId="264"/>
            <ac:spMk id="6" creationId="{F2E75B5E-487E-577C-28A6-7EDC090E9767}"/>
          </ac:spMkLst>
        </pc:spChg>
        <pc:spChg chg="add mod ord">
          <ac:chgData name="Rochniak Family" userId="0fd4bab7b65bdab4" providerId="LiveId" clId="{0DF95E67-086A-4EAD-AF60-ACB6FADCD63D}" dt="2023-08-19T09:57:22.055" v="80" actId="14100"/>
          <ac:spMkLst>
            <pc:docMk/>
            <pc:sldMk cId="3829206518" sldId="264"/>
            <ac:spMk id="7" creationId="{F30AD7C0-62F1-F683-38C6-3FDDB801CE15}"/>
          </ac:spMkLst>
        </pc:spChg>
        <pc:picChg chg="mod">
          <ac:chgData name="Rochniak Family" userId="0fd4bab7b65bdab4" providerId="LiveId" clId="{0DF95E67-086A-4EAD-AF60-ACB6FADCD63D}" dt="2023-08-19T09:53:55.347" v="68" actId="14100"/>
          <ac:picMkLst>
            <pc:docMk/>
            <pc:sldMk cId="3829206518" sldId="264"/>
            <ac:picMk id="5" creationId="{148EABFA-F563-FE27-F963-ADF98B627A6F}"/>
          </ac:picMkLst>
        </pc:picChg>
      </pc:sldChg>
      <pc:sldChg chg="addSp modSp mod setBg">
        <pc:chgData name="Rochniak Family" userId="0fd4bab7b65bdab4" providerId="LiveId" clId="{0DF95E67-086A-4EAD-AF60-ACB6FADCD63D}" dt="2023-08-19T10:07:43.796" v="123" actId="122"/>
        <pc:sldMkLst>
          <pc:docMk/>
          <pc:sldMk cId="926868191" sldId="265"/>
        </pc:sldMkLst>
        <pc:spChg chg="mod">
          <ac:chgData name="Rochniak Family" userId="0fd4bab7b65bdab4" providerId="LiveId" clId="{0DF95E67-086A-4EAD-AF60-ACB6FADCD63D}" dt="2023-08-19T10:07:43.796" v="123" actId="122"/>
          <ac:spMkLst>
            <pc:docMk/>
            <pc:sldMk cId="926868191" sldId="265"/>
            <ac:spMk id="2" creationId="{29D33B8E-41AB-5BD9-129F-C6CFDFAFF0FE}"/>
          </ac:spMkLst>
        </pc:spChg>
        <pc:spChg chg="add">
          <ac:chgData name="Rochniak Family" userId="0fd4bab7b65bdab4" providerId="LiveId" clId="{0DF95E67-086A-4EAD-AF60-ACB6FADCD63D}" dt="2023-08-19T10:07:17.400" v="118" actId="26606"/>
          <ac:spMkLst>
            <pc:docMk/>
            <pc:sldMk cId="926868191" sldId="265"/>
            <ac:spMk id="8" creationId="{50CEED20-A22C-4FC3-BC0E-F4FE53FDEB97}"/>
          </ac:spMkLst>
        </pc:spChg>
        <pc:spChg chg="add">
          <ac:chgData name="Rochniak Family" userId="0fd4bab7b65bdab4" providerId="LiveId" clId="{0DF95E67-086A-4EAD-AF60-ACB6FADCD63D}" dt="2023-08-19T10:07:17.400" v="118" actId="26606"/>
          <ac:spMkLst>
            <pc:docMk/>
            <pc:sldMk cId="926868191" sldId="265"/>
            <ac:spMk id="15" creationId="{19C9EAEA-39D0-4B0E-A0EB-51E7B26740B1}"/>
          </ac:spMkLst>
        </pc:spChg>
        <pc:spChg chg="add">
          <ac:chgData name="Rochniak Family" userId="0fd4bab7b65bdab4" providerId="LiveId" clId="{0DF95E67-086A-4EAD-AF60-ACB6FADCD63D}" dt="2023-08-19T10:07:17.400" v="118" actId="26606"/>
          <ac:spMkLst>
            <pc:docMk/>
            <pc:sldMk cId="926868191" sldId="265"/>
            <ac:spMk id="17" creationId="{3873B707-463F-40B0-8227-E8CC6C67EB25}"/>
          </ac:spMkLst>
        </pc:spChg>
        <pc:grpChg chg="add">
          <ac:chgData name="Rochniak Family" userId="0fd4bab7b65bdab4" providerId="LiveId" clId="{0DF95E67-086A-4EAD-AF60-ACB6FADCD63D}" dt="2023-08-19T10:07:17.400" v="118" actId="26606"/>
          <ac:grpSpMkLst>
            <pc:docMk/>
            <pc:sldMk cId="926868191" sldId="265"/>
            <ac:grpSpMk id="10" creationId="{032D8612-31EB-44CF-A1D0-14FD4C705424}"/>
          </ac:grpSpMkLst>
        </pc:grpChg>
        <pc:picChg chg="mod">
          <ac:chgData name="Rochniak Family" userId="0fd4bab7b65bdab4" providerId="LiveId" clId="{0DF95E67-086A-4EAD-AF60-ACB6FADCD63D}" dt="2023-08-19T10:07:26.652" v="119" actId="14100"/>
          <ac:picMkLst>
            <pc:docMk/>
            <pc:sldMk cId="926868191" sldId="265"/>
            <ac:picMk id="3" creationId="{F286EE79-0C52-1A25-3451-8EC294B9DAB5}"/>
          </ac:picMkLst>
        </pc:picChg>
      </pc:sldChg>
      <pc:sldChg chg="del">
        <pc:chgData name="Rochniak Family" userId="0fd4bab7b65bdab4" providerId="LiveId" clId="{0DF95E67-086A-4EAD-AF60-ACB6FADCD63D}" dt="2023-08-19T12:38:25.094" v="382" actId="2696"/>
        <pc:sldMkLst>
          <pc:docMk/>
          <pc:sldMk cId="1773449380" sldId="266"/>
        </pc:sldMkLst>
      </pc:sldChg>
      <pc:sldChg chg="modSp mod">
        <pc:chgData name="Rochniak Family" userId="0fd4bab7b65bdab4" providerId="LiveId" clId="{0DF95E67-086A-4EAD-AF60-ACB6FADCD63D}" dt="2023-08-19T12:34:13.413" v="381" actId="207"/>
        <pc:sldMkLst>
          <pc:docMk/>
          <pc:sldMk cId="2913300234" sldId="267"/>
        </pc:sldMkLst>
        <pc:spChg chg="mod">
          <ac:chgData name="Rochniak Family" userId="0fd4bab7b65bdab4" providerId="LiveId" clId="{0DF95E67-086A-4EAD-AF60-ACB6FADCD63D}" dt="2023-08-19T12:34:13.413" v="381" actId="207"/>
          <ac:spMkLst>
            <pc:docMk/>
            <pc:sldMk cId="2913300234" sldId="267"/>
            <ac:spMk id="2" creationId="{4977A624-6E32-0A18-2A91-8AD18447D92F}"/>
          </ac:spMkLst>
        </pc:spChg>
      </pc:sldChg>
      <pc:sldChg chg="addSp delSp modSp del mod">
        <pc:chgData name="Rochniak Family" userId="0fd4bab7b65bdab4" providerId="LiveId" clId="{0DF95E67-086A-4EAD-AF60-ACB6FADCD63D}" dt="2023-08-19T09:33:15.466" v="1" actId="2696"/>
        <pc:sldMkLst>
          <pc:docMk/>
          <pc:sldMk cId="1595300303" sldId="270"/>
        </pc:sldMkLst>
        <pc:spChg chg="add mod">
          <ac:chgData name="Rochniak Family" userId="0fd4bab7b65bdab4" providerId="LiveId" clId="{0DF95E67-086A-4EAD-AF60-ACB6FADCD63D}" dt="2023-08-19T09:33:04.264" v="0" actId="478"/>
          <ac:spMkLst>
            <pc:docMk/>
            <pc:sldMk cId="1595300303" sldId="270"/>
            <ac:spMk id="5" creationId="{22B550D7-3E12-FDA3-98B2-033A4804976E}"/>
          </ac:spMkLst>
        </pc:spChg>
        <pc:graphicFrameChg chg="del">
          <ac:chgData name="Rochniak Family" userId="0fd4bab7b65bdab4" providerId="LiveId" clId="{0DF95E67-086A-4EAD-AF60-ACB6FADCD63D}" dt="2023-08-19T09:33:04.264" v="0" actId="478"/>
          <ac:graphicFrameMkLst>
            <pc:docMk/>
            <pc:sldMk cId="1595300303" sldId="270"/>
            <ac:graphicFrameMk id="4" creationId="{0EEBB358-4E7D-B1CC-3834-5067F17E6B4B}"/>
          </ac:graphicFrameMkLst>
        </pc:graphicFrameChg>
      </pc:sldChg>
      <pc:sldChg chg="addSp delSp modSp mod">
        <pc:chgData name="Rochniak Family" userId="0fd4bab7b65bdab4" providerId="LiveId" clId="{0DF95E67-086A-4EAD-AF60-ACB6FADCD63D}" dt="2023-08-19T12:34:04.005" v="380" actId="1076"/>
        <pc:sldMkLst>
          <pc:docMk/>
          <pc:sldMk cId="2146403658" sldId="271"/>
        </pc:sldMkLst>
        <pc:spChg chg="del mod">
          <ac:chgData name="Rochniak Family" userId="0fd4bab7b65bdab4" providerId="LiveId" clId="{0DF95E67-086A-4EAD-AF60-ACB6FADCD63D}" dt="2023-08-19T12:33:52.843" v="377" actId="478"/>
          <ac:spMkLst>
            <pc:docMk/>
            <pc:sldMk cId="2146403658" sldId="271"/>
            <ac:spMk id="2" creationId="{8F59187D-7A22-BF76-3966-5EE0CA6E2132}"/>
          </ac:spMkLst>
        </pc:spChg>
        <pc:spChg chg="add mod">
          <ac:chgData name="Rochniak Family" userId="0fd4bab7b65bdab4" providerId="LiveId" clId="{0DF95E67-086A-4EAD-AF60-ACB6FADCD63D}" dt="2023-08-19T12:33:31.825" v="376" actId="403"/>
          <ac:spMkLst>
            <pc:docMk/>
            <pc:sldMk cId="2146403658" sldId="271"/>
            <ac:spMk id="3" creationId="{301ACF75-58E3-B533-9849-B68A64BB045D}"/>
          </ac:spMkLst>
        </pc:spChg>
        <pc:picChg chg="del">
          <ac:chgData name="Rochniak Family" userId="0fd4bab7b65bdab4" providerId="LiveId" clId="{0DF95E67-086A-4EAD-AF60-ACB6FADCD63D}" dt="2023-08-19T10:05:12.435" v="99" actId="21"/>
          <ac:picMkLst>
            <pc:docMk/>
            <pc:sldMk cId="2146403658" sldId="271"/>
            <ac:picMk id="5" creationId="{E0C60243-0160-3B78-5B66-EE20FE514BF3}"/>
          </ac:picMkLst>
        </pc:picChg>
        <pc:picChg chg="mod">
          <ac:chgData name="Rochniak Family" userId="0fd4bab7b65bdab4" providerId="LiveId" clId="{0DF95E67-086A-4EAD-AF60-ACB6FADCD63D}" dt="2023-08-19T12:34:00.533" v="379" actId="14100"/>
          <ac:picMkLst>
            <pc:docMk/>
            <pc:sldMk cId="2146403658" sldId="271"/>
            <ac:picMk id="6" creationId="{06D5A6C0-97E3-4552-C303-99F88205A2DA}"/>
          </ac:picMkLst>
        </pc:picChg>
        <pc:picChg chg="mod">
          <ac:chgData name="Rochniak Family" userId="0fd4bab7b65bdab4" providerId="LiveId" clId="{0DF95E67-086A-4EAD-AF60-ACB6FADCD63D}" dt="2023-08-19T12:34:04.005" v="380" actId="1076"/>
          <ac:picMkLst>
            <pc:docMk/>
            <pc:sldMk cId="2146403658" sldId="271"/>
            <ac:picMk id="7" creationId="{E4992711-63E8-9679-144A-B71CAF77F513}"/>
          </ac:picMkLst>
        </pc:picChg>
      </pc:sldChg>
      <pc:sldChg chg="del">
        <pc:chgData name="Rochniak Family" userId="0fd4bab7b65bdab4" providerId="LiveId" clId="{0DF95E67-086A-4EAD-AF60-ACB6FADCD63D}" dt="2023-08-19T12:38:35.155" v="383" actId="2696"/>
        <pc:sldMkLst>
          <pc:docMk/>
          <pc:sldMk cId="946133557" sldId="272"/>
        </pc:sldMkLst>
      </pc:sldChg>
      <pc:sldChg chg="del">
        <pc:chgData name="Rochniak Family" userId="0fd4bab7b65bdab4" providerId="LiveId" clId="{0DF95E67-086A-4EAD-AF60-ACB6FADCD63D}" dt="2023-08-19T12:38:38.950" v="384" actId="2696"/>
        <pc:sldMkLst>
          <pc:docMk/>
          <pc:sldMk cId="1775120023" sldId="274"/>
        </pc:sldMkLst>
      </pc:sldChg>
      <pc:sldChg chg="del">
        <pc:chgData name="Rochniak Family" userId="0fd4bab7b65bdab4" providerId="LiveId" clId="{0DF95E67-086A-4EAD-AF60-ACB6FADCD63D}" dt="2023-08-19T12:38:41.777" v="385" actId="2696"/>
        <pc:sldMkLst>
          <pc:docMk/>
          <pc:sldMk cId="1680984016" sldId="275"/>
        </pc:sldMkLst>
      </pc:sldChg>
      <pc:sldChg chg="del">
        <pc:chgData name="Rochniak Family" userId="0fd4bab7b65bdab4" providerId="LiveId" clId="{0DF95E67-086A-4EAD-AF60-ACB6FADCD63D}" dt="2023-08-19T12:38:44.819" v="386" actId="2696"/>
        <pc:sldMkLst>
          <pc:docMk/>
          <pc:sldMk cId="62070253" sldId="276"/>
        </pc:sldMkLst>
      </pc:sldChg>
      <pc:sldChg chg="del">
        <pc:chgData name="Rochniak Family" userId="0fd4bab7b65bdab4" providerId="LiveId" clId="{0DF95E67-086A-4EAD-AF60-ACB6FADCD63D}" dt="2023-08-19T12:38:50.252" v="387" actId="2696"/>
        <pc:sldMkLst>
          <pc:docMk/>
          <pc:sldMk cId="4065553307" sldId="277"/>
        </pc:sldMkLst>
      </pc:sldChg>
      <pc:sldChg chg="del">
        <pc:chgData name="Rochniak Family" userId="0fd4bab7b65bdab4" providerId="LiveId" clId="{0DF95E67-086A-4EAD-AF60-ACB6FADCD63D}" dt="2023-08-19T10:26:42.085" v="201" actId="2696"/>
        <pc:sldMkLst>
          <pc:docMk/>
          <pc:sldMk cId="2478525766" sldId="278"/>
        </pc:sldMkLst>
      </pc:sldChg>
      <pc:sldChg chg="del">
        <pc:chgData name="Rochniak Family" userId="0fd4bab7b65bdab4" providerId="LiveId" clId="{0DF95E67-086A-4EAD-AF60-ACB6FADCD63D}" dt="2023-08-19T10:26:49.578" v="203" actId="2696"/>
        <pc:sldMkLst>
          <pc:docMk/>
          <pc:sldMk cId="1133237965" sldId="279"/>
        </pc:sldMkLst>
      </pc:sldChg>
      <pc:sldChg chg="del">
        <pc:chgData name="Rochniak Family" userId="0fd4bab7b65bdab4" providerId="LiveId" clId="{0DF95E67-086A-4EAD-AF60-ACB6FADCD63D}" dt="2023-08-19T10:26:31.012" v="200" actId="2696"/>
        <pc:sldMkLst>
          <pc:docMk/>
          <pc:sldMk cId="3480824176" sldId="280"/>
        </pc:sldMkLst>
      </pc:sldChg>
      <pc:sldChg chg="del">
        <pc:chgData name="Rochniak Family" userId="0fd4bab7b65bdab4" providerId="LiveId" clId="{0DF95E67-086A-4EAD-AF60-ACB6FADCD63D}" dt="2023-08-19T10:26:46.953" v="202" actId="2696"/>
        <pc:sldMkLst>
          <pc:docMk/>
          <pc:sldMk cId="3917649590" sldId="281"/>
        </pc:sldMkLst>
      </pc:sldChg>
      <pc:sldChg chg="del">
        <pc:chgData name="Rochniak Family" userId="0fd4bab7b65bdab4" providerId="LiveId" clId="{0DF95E67-086A-4EAD-AF60-ACB6FADCD63D}" dt="2023-08-19T12:39:25.281" v="393" actId="2696"/>
        <pc:sldMkLst>
          <pc:docMk/>
          <pc:sldMk cId="2765289501" sldId="282"/>
        </pc:sldMkLst>
      </pc:sldChg>
      <pc:sldChg chg="del">
        <pc:chgData name="Rochniak Family" userId="0fd4bab7b65bdab4" providerId="LiveId" clId="{0DF95E67-086A-4EAD-AF60-ACB6FADCD63D}" dt="2023-08-19T12:39:38.141" v="394" actId="2696"/>
        <pc:sldMkLst>
          <pc:docMk/>
          <pc:sldMk cId="730938842" sldId="283"/>
        </pc:sldMkLst>
      </pc:sldChg>
      <pc:sldChg chg="del">
        <pc:chgData name="Rochniak Family" userId="0fd4bab7b65bdab4" providerId="LiveId" clId="{0DF95E67-086A-4EAD-AF60-ACB6FADCD63D}" dt="2023-08-19T12:15:03.881" v="214" actId="2696"/>
        <pc:sldMkLst>
          <pc:docMk/>
          <pc:sldMk cId="1159528649" sldId="284"/>
        </pc:sldMkLst>
      </pc:sldChg>
      <pc:sldChg chg="addSp delSp modSp mod setBg">
        <pc:chgData name="Rochniak Family" userId="0fd4bab7b65bdab4" providerId="LiveId" clId="{0DF95E67-086A-4EAD-AF60-ACB6FADCD63D}" dt="2023-08-24T14:23:58.327" v="2734" actId="790"/>
        <pc:sldMkLst>
          <pc:docMk/>
          <pc:sldMk cId="2444309136" sldId="286"/>
        </pc:sldMkLst>
        <pc:spChg chg="del">
          <ac:chgData name="Rochniak Family" userId="0fd4bab7b65bdab4" providerId="LiveId" clId="{0DF95E67-086A-4EAD-AF60-ACB6FADCD63D}" dt="2023-08-19T10:04:27.890" v="98" actId="21"/>
          <ac:spMkLst>
            <pc:docMk/>
            <pc:sldMk cId="2444309136" sldId="286"/>
            <ac:spMk id="2" creationId="{937AC0F5-E16A-801E-036E-538E85931E0B}"/>
          </ac:spMkLst>
        </pc:spChg>
        <pc:spChg chg="mod ord">
          <ac:chgData name="Rochniak Family" userId="0fd4bab7b65bdab4" providerId="LiveId" clId="{0DF95E67-086A-4EAD-AF60-ACB6FADCD63D}" dt="2023-08-24T14:23:58.327" v="2734" actId="790"/>
          <ac:spMkLst>
            <pc:docMk/>
            <pc:sldMk cId="2444309136" sldId="286"/>
            <ac:spMk id="3" creationId="{5776B2E6-5DBC-6589-59AD-B072BD9F9B3A}"/>
          </ac:spMkLst>
        </pc:spChg>
        <pc:spChg chg="add mod">
          <ac:chgData name="Rochniak Family" userId="0fd4bab7b65bdab4" providerId="LiveId" clId="{0DF95E67-086A-4EAD-AF60-ACB6FADCD63D}" dt="2023-08-19T12:26:36.065" v="361" actId="403"/>
          <ac:spMkLst>
            <pc:docMk/>
            <pc:sldMk cId="2444309136" sldId="286"/>
            <ac:spMk id="4" creationId="{F83075DB-3F7B-B64B-AAEF-68F002D5099E}"/>
          </ac:spMkLst>
        </pc:spChg>
        <pc:spChg chg="add">
          <ac:chgData name="Rochniak Family" userId="0fd4bab7b65bdab4" providerId="LiveId" clId="{0DF95E67-086A-4EAD-AF60-ACB6FADCD63D}" dt="2023-08-19T10:05:30.061" v="101" actId="26606"/>
          <ac:spMkLst>
            <pc:docMk/>
            <pc:sldMk cId="2444309136" sldId="286"/>
            <ac:spMk id="10" creationId="{201CC55D-ED54-4C5C-95E6-10947BD1103B}"/>
          </ac:spMkLst>
        </pc:spChg>
        <pc:spChg chg="add">
          <ac:chgData name="Rochniak Family" userId="0fd4bab7b65bdab4" providerId="LiveId" clId="{0DF95E67-086A-4EAD-AF60-ACB6FADCD63D}" dt="2023-08-19T10:05:30.061" v="101" actId="26606"/>
          <ac:spMkLst>
            <pc:docMk/>
            <pc:sldMk cId="2444309136" sldId="286"/>
            <ac:spMk id="16" creationId="{3873B707-463F-40B0-8227-E8CC6C67EB25}"/>
          </ac:spMkLst>
        </pc:spChg>
        <pc:spChg chg="add">
          <ac:chgData name="Rochniak Family" userId="0fd4bab7b65bdab4" providerId="LiveId" clId="{0DF95E67-086A-4EAD-AF60-ACB6FADCD63D}" dt="2023-08-19T10:05:30.061" v="101" actId="26606"/>
          <ac:spMkLst>
            <pc:docMk/>
            <pc:sldMk cId="2444309136" sldId="286"/>
            <ac:spMk id="18" creationId="{C13237C8-E62C-4F0D-A318-BD6FB6C2D138}"/>
          </ac:spMkLst>
        </pc:spChg>
        <pc:spChg chg="add">
          <ac:chgData name="Rochniak Family" userId="0fd4bab7b65bdab4" providerId="LiveId" clId="{0DF95E67-086A-4EAD-AF60-ACB6FADCD63D}" dt="2023-08-19T10:05:30.061" v="101" actId="26606"/>
          <ac:spMkLst>
            <pc:docMk/>
            <pc:sldMk cId="2444309136" sldId="286"/>
            <ac:spMk id="20" creationId="{19C9EAEA-39D0-4B0E-A0EB-51E7B26740B1}"/>
          </ac:spMkLst>
        </pc:spChg>
        <pc:grpChg chg="add">
          <ac:chgData name="Rochniak Family" userId="0fd4bab7b65bdab4" providerId="LiveId" clId="{0DF95E67-086A-4EAD-AF60-ACB6FADCD63D}" dt="2023-08-19T10:05:30.061" v="101" actId="26606"/>
          <ac:grpSpMkLst>
            <pc:docMk/>
            <pc:sldMk cId="2444309136" sldId="286"/>
            <ac:grpSpMk id="12" creationId="{1DE889C7-FAD6-4397-98E2-05D503484459}"/>
          </ac:grpSpMkLst>
        </pc:grpChg>
        <pc:picChg chg="add mod">
          <ac:chgData name="Rochniak Family" userId="0fd4bab7b65bdab4" providerId="LiveId" clId="{0DF95E67-086A-4EAD-AF60-ACB6FADCD63D}" dt="2023-08-19T10:05:39.889" v="102" actId="14100"/>
          <ac:picMkLst>
            <pc:docMk/>
            <pc:sldMk cId="2444309136" sldId="286"/>
            <ac:picMk id="5" creationId="{D237FA55-BBA9-7762-F6D5-312D10FCCF0F}"/>
          </ac:picMkLst>
        </pc:picChg>
      </pc:sldChg>
      <pc:sldChg chg="del">
        <pc:chgData name="Rochniak Family" userId="0fd4bab7b65bdab4" providerId="LiveId" clId="{0DF95E67-086A-4EAD-AF60-ACB6FADCD63D}" dt="2023-08-19T12:15:12.386" v="215" actId="2696"/>
        <pc:sldMkLst>
          <pc:docMk/>
          <pc:sldMk cId="2414140553" sldId="288"/>
        </pc:sldMkLst>
      </pc:sldChg>
      <pc:sldChg chg="addSp delSp modSp mod setBg">
        <pc:chgData name="Rochniak Family" userId="0fd4bab7b65bdab4" providerId="LiveId" clId="{0DF95E67-086A-4EAD-AF60-ACB6FADCD63D}" dt="2023-08-24T09:48:01.083" v="2586" actId="790"/>
        <pc:sldMkLst>
          <pc:docMk/>
          <pc:sldMk cId="2930700509" sldId="290"/>
        </pc:sldMkLst>
        <pc:spChg chg="mod">
          <ac:chgData name="Rochniak Family" userId="0fd4bab7b65bdab4" providerId="LiveId" clId="{0DF95E67-086A-4EAD-AF60-ACB6FADCD63D}" dt="2023-08-24T09:48:01.083" v="2586" actId="790"/>
          <ac:spMkLst>
            <pc:docMk/>
            <pc:sldMk cId="2930700509" sldId="290"/>
            <ac:spMk id="2" creationId="{D4C32D50-5B2E-B90F-6981-BA9E2C6E4D06}"/>
          </ac:spMkLst>
        </pc:spChg>
        <pc:spChg chg="del">
          <ac:chgData name="Rochniak Family" userId="0fd4bab7b65bdab4" providerId="LiveId" clId="{0DF95E67-086A-4EAD-AF60-ACB6FADCD63D}" dt="2023-08-19T09:50:24.727" v="56" actId="26606"/>
          <ac:spMkLst>
            <pc:docMk/>
            <pc:sldMk cId="2930700509" sldId="290"/>
            <ac:spMk id="9" creationId="{C5278130-DFE0-457B-8698-88DF69019DDE}"/>
          </ac:spMkLst>
        </pc:spChg>
        <pc:spChg chg="del">
          <ac:chgData name="Rochniak Family" userId="0fd4bab7b65bdab4" providerId="LiveId" clId="{0DF95E67-086A-4EAD-AF60-ACB6FADCD63D}" dt="2023-08-19T09:50:24.727" v="56" actId="26606"/>
          <ac:spMkLst>
            <pc:docMk/>
            <pc:sldMk cId="2930700509" sldId="290"/>
            <ac:spMk id="11" creationId="{2F99531B-1681-4D6E-BECB-18325B33A618}"/>
          </ac:spMkLst>
        </pc:spChg>
        <pc:spChg chg="del">
          <ac:chgData name="Rochniak Family" userId="0fd4bab7b65bdab4" providerId="LiveId" clId="{0DF95E67-086A-4EAD-AF60-ACB6FADCD63D}" dt="2023-08-19T09:50:24.727" v="56" actId="26606"/>
          <ac:spMkLst>
            <pc:docMk/>
            <pc:sldMk cId="2930700509" sldId="290"/>
            <ac:spMk id="13" creationId="{20344094-430A-400B-804B-910E696A1A90}"/>
          </ac:spMkLst>
        </pc:spChg>
        <pc:spChg chg="del">
          <ac:chgData name="Rochniak Family" userId="0fd4bab7b65bdab4" providerId="LiveId" clId="{0DF95E67-086A-4EAD-AF60-ACB6FADCD63D}" dt="2023-08-19T09:50:24.727" v="56" actId="26606"/>
          <ac:spMkLst>
            <pc:docMk/>
            <pc:sldMk cId="2930700509" sldId="290"/>
            <ac:spMk id="15" creationId="{453C67DF-7782-4E57-AB9B-F1B4811AD8FE}"/>
          </ac:spMkLst>
        </pc:spChg>
        <pc:spChg chg="add">
          <ac:chgData name="Rochniak Family" userId="0fd4bab7b65bdab4" providerId="LiveId" clId="{0DF95E67-086A-4EAD-AF60-ACB6FADCD63D}" dt="2023-08-19T09:50:24.727" v="56" actId="26606"/>
          <ac:spMkLst>
            <pc:docMk/>
            <pc:sldMk cId="2930700509" sldId="290"/>
            <ac:spMk id="24" creationId="{D4771268-CB57-404A-9271-370EB28F6090}"/>
          </ac:spMkLst>
        </pc:spChg>
        <pc:graphicFrameChg chg="modGraphic">
          <ac:chgData name="Rochniak Family" userId="0fd4bab7b65bdab4" providerId="LiveId" clId="{0DF95E67-086A-4EAD-AF60-ACB6FADCD63D}" dt="2023-08-19T12:20:16.921" v="252" actId="404"/>
          <ac:graphicFrameMkLst>
            <pc:docMk/>
            <pc:sldMk cId="2930700509" sldId="290"/>
            <ac:graphicFrameMk id="5" creationId="{14B342CE-EA81-90D2-0BE8-378400D5657F}"/>
          </ac:graphicFrameMkLst>
        </pc:graphicFrameChg>
        <pc:cxnChg chg="del">
          <ac:chgData name="Rochniak Family" userId="0fd4bab7b65bdab4" providerId="LiveId" clId="{0DF95E67-086A-4EAD-AF60-ACB6FADCD63D}" dt="2023-08-19T09:50:24.727" v="56" actId="26606"/>
          <ac:cxnSpMkLst>
            <pc:docMk/>
            <pc:sldMk cId="2930700509" sldId="290"/>
            <ac:cxnSpMk id="17" creationId="{B03A5AE3-BD30-455C-842B-7626C8BEF097}"/>
          </ac:cxnSpMkLst>
        </pc:cxnChg>
        <pc:cxnChg chg="del">
          <ac:chgData name="Rochniak Family" userId="0fd4bab7b65bdab4" providerId="LiveId" clId="{0DF95E67-086A-4EAD-AF60-ACB6FADCD63D}" dt="2023-08-19T09:50:24.727" v="56" actId="26606"/>
          <ac:cxnSpMkLst>
            <pc:docMk/>
            <pc:sldMk cId="2930700509" sldId="290"/>
            <ac:cxnSpMk id="19" creationId="{2DBECAA5-1F2D-470D-875C-8F2C2CA3E54B}"/>
          </ac:cxnSpMkLst>
        </pc:cxnChg>
      </pc:sldChg>
      <pc:sldChg chg="modSp mod">
        <pc:chgData name="Rochniak Family" userId="0fd4bab7b65bdab4" providerId="LiveId" clId="{0DF95E67-086A-4EAD-AF60-ACB6FADCD63D}" dt="2023-08-24T09:48:50.485" v="2604" actId="404"/>
        <pc:sldMkLst>
          <pc:docMk/>
          <pc:sldMk cId="2049519623" sldId="291"/>
        </pc:sldMkLst>
        <pc:graphicFrameChg chg="modGraphic">
          <ac:chgData name="Rochniak Family" userId="0fd4bab7b65bdab4" providerId="LiveId" clId="{0DF95E67-086A-4EAD-AF60-ACB6FADCD63D}" dt="2023-08-24T09:48:50.485" v="2604" actId="404"/>
          <ac:graphicFrameMkLst>
            <pc:docMk/>
            <pc:sldMk cId="2049519623" sldId="291"/>
            <ac:graphicFrameMk id="5" creationId="{7E5F3BF6-436F-C6F1-B36F-5B3318D2B327}"/>
          </ac:graphicFrameMkLst>
        </pc:graphicFrameChg>
      </pc:sldChg>
      <pc:sldChg chg="addSp delSp modSp new mod setBg">
        <pc:chgData name="Rochniak Family" userId="0fd4bab7b65bdab4" providerId="LiveId" clId="{0DF95E67-086A-4EAD-AF60-ACB6FADCD63D}" dt="2023-08-19T09:45:34.127" v="53" actId="14100"/>
        <pc:sldMkLst>
          <pc:docMk/>
          <pc:sldMk cId="3498620130" sldId="292"/>
        </pc:sldMkLst>
        <pc:spChg chg="mod">
          <ac:chgData name="Rochniak Family" userId="0fd4bab7b65bdab4" providerId="LiveId" clId="{0DF95E67-086A-4EAD-AF60-ACB6FADCD63D}" dt="2023-08-19T09:45:34.127" v="53" actId="14100"/>
          <ac:spMkLst>
            <pc:docMk/>
            <pc:sldMk cId="3498620130" sldId="292"/>
            <ac:spMk id="2" creationId="{C68E9938-D6F1-0F03-1CBB-15C135D30943}"/>
          </ac:spMkLst>
        </pc:spChg>
        <pc:spChg chg="del">
          <ac:chgData name="Rochniak Family" userId="0fd4bab7b65bdab4" providerId="LiveId" clId="{0DF95E67-086A-4EAD-AF60-ACB6FADCD63D}" dt="2023-08-19T09:43:21.976" v="40"/>
          <ac:spMkLst>
            <pc:docMk/>
            <pc:sldMk cId="3498620130" sldId="292"/>
            <ac:spMk id="3" creationId="{1B5FD7BF-43B2-5B58-3E5F-2DA59D3CC8FB}"/>
          </ac:spMkLst>
        </pc:spChg>
        <pc:spChg chg="add">
          <ac:chgData name="Rochniak Family" userId="0fd4bab7b65bdab4" providerId="LiveId" clId="{0DF95E67-086A-4EAD-AF60-ACB6FADCD63D}" dt="2023-08-19T09:43:31.305" v="41" actId="26606"/>
          <ac:spMkLst>
            <pc:docMk/>
            <pc:sldMk cId="3498620130" sldId="292"/>
            <ac:spMk id="10" creationId="{D4771268-CB57-404A-9271-370EB28F6090}"/>
          </ac:spMkLst>
        </pc:spChg>
        <pc:picChg chg="add mod">
          <ac:chgData name="Rochniak Family" userId="0fd4bab7b65bdab4" providerId="LiveId" clId="{0DF95E67-086A-4EAD-AF60-ACB6FADCD63D}" dt="2023-08-19T09:43:31.305" v="41" actId="26606"/>
          <ac:picMkLst>
            <pc:docMk/>
            <pc:sldMk cId="3498620130" sldId="292"/>
            <ac:picMk id="5" creationId="{08573AE4-9B17-5749-540A-D03C76A7A2C3}"/>
          </ac:picMkLst>
        </pc:picChg>
      </pc:sldChg>
      <pc:sldChg chg="addSp delSp modSp new mod setBg">
        <pc:chgData name="Rochniak Family" userId="0fd4bab7b65bdab4" providerId="LiveId" clId="{0DF95E67-086A-4EAD-AF60-ACB6FADCD63D}" dt="2023-08-20T08:19:46.381" v="1331" actId="403"/>
        <pc:sldMkLst>
          <pc:docMk/>
          <pc:sldMk cId="2280941473" sldId="293"/>
        </pc:sldMkLst>
        <pc:spChg chg="mod">
          <ac:chgData name="Rochniak Family" userId="0fd4bab7b65bdab4" providerId="LiveId" clId="{0DF95E67-086A-4EAD-AF60-ACB6FADCD63D}" dt="2023-08-20T08:19:46.381" v="1331" actId="403"/>
          <ac:spMkLst>
            <pc:docMk/>
            <pc:sldMk cId="2280941473" sldId="293"/>
            <ac:spMk id="2" creationId="{99EB706E-3B2C-8745-447A-8C53AF52A8E9}"/>
          </ac:spMkLst>
        </pc:spChg>
        <pc:spChg chg="add del">
          <ac:chgData name="Rochniak Family" userId="0fd4bab7b65bdab4" providerId="LiveId" clId="{0DF95E67-086A-4EAD-AF60-ACB6FADCD63D}" dt="2023-08-19T10:15:55.367" v="135" actId="26606"/>
          <ac:spMkLst>
            <pc:docMk/>
            <pc:sldMk cId="2280941473" sldId="293"/>
            <ac:spMk id="8" creationId="{D4771268-CB57-404A-9271-370EB28F6090}"/>
          </ac:spMkLst>
        </pc:spChg>
        <pc:spChg chg="add">
          <ac:chgData name="Rochniak Family" userId="0fd4bab7b65bdab4" providerId="LiveId" clId="{0DF95E67-086A-4EAD-AF60-ACB6FADCD63D}" dt="2023-08-19T10:15:55.367" v="135" actId="26606"/>
          <ac:spMkLst>
            <pc:docMk/>
            <pc:sldMk cId="2280941473" sldId="293"/>
            <ac:spMk id="13" creationId="{D4771268-CB57-404A-9271-370EB28F6090}"/>
          </ac:spMkLst>
        </pc:spChg>
        <pc:picChg chg="add del mod">
          <ac:chgData name="Rochniak Family" userId="0fd4bab7b65bdab4" providerId="LiveId" clId="{0DF95E67-086A-4EAD-AF60-ACB6FADCD63D}" dt="2023-08-19T10:16:01.355" v="136" actId="21"/>
          <ac:picMkLst>
            <pc:docMk/>
            <pc:sldMk cId="2280941473" sldId="293"/>
            <ac:picMk id="3" creationId="{575D6FCB-2FEA-3F0E-DDFC-CE5FA78C4B50}"/>
          </ac:picMkLst>
        </pc:picChg>
        <pc:picChg chg="add mod">
          <ac:chgData name="Rochniak Family" userId="0fd4bab7b65bdab4" providerId="LiveId" clId="{0DF95E67-086A-4EAD-AF60-ACB6FADCD63D}" dt="2023-08-19T10:26:12.364" v="199" actId="14100"/>
          <ac:picMkLst>
            <pc:docMk/>
            <pc:sldMk cId="2280941473" sldId="293"/>
            <ac:picMk id="5" creationId="{CEEBB24D-3500-08CD-4291-7A30D63B9B51}"/>
          </ac:picMkLst>
        </pc:picChg>
        <pc:inkChg chg="add del">
          <ac:chgData name="Rochniak Family" userId="0fd4bab7b65bdab4" providerId="LiveId" clId="{0DF95E67-086A-4EAD-AF60-ACB6FADCD63D}" dt="2023-08-19T10:17:44.865" v="169" actId="9405"/>
          <ac:inkMkLst>
            <pc:docMk/>
            <pc:sldMk cId="2280941473" sldId="293"/>
            <ac:inkMk id="4" creationId="{55D74C59-A8F0-D81E-927A-B64F5DC5FE95}"/>
          </ac:inkMkLst>
        </pc:inkChg>
      </pc:sldChg>
      <pc:sldChg chg="addSp delSp modSp new mod ord modClrScheme chgLayout">
        <pc:chgData name="Rochniak Family" userId="0fd4bab7b65bdab4" providerId="LiveId" clId="{0DF95E67-086A-4EAD-AF60-ACB6FADCD63D}" dt="2023-08-24T14:37:09.448" v="2860" actId="1076"/>
        <pc:sldMkLst>
          <pc:docMk/>
          <pc:sldMk cId="1733185603" sldId="294"/>
        </pc:sldMkLst>
        <pc:spChg chg="add mod">
          <ac:chgData name="Rochniak Family" userId="0fd4bab7b65bdab4" providerId="LiveId" clId="{0DF95E67-086A-4EAD-AF60-ACB6FADCD63D}" dt="2023-08-19T19:08:15.100" v="1101" actId="14100"/>
          <ac:spMkLst>
            <pc:docMk/>
            <pc:sldMk cId="1733185603" sldId="294"/>
            <ac:spMk id="4" creationId="{9297F913-02C2-8FE0-0320-10621A9C5ACC}"/>
          </ac:spMkLst>
        </pc:spChg>
        <pc:spChg chg="add del">
          <ac:chgData name="Rochniak Family" userId="0fd4bab7b65bdab4" providerId="LiveId" clId="{0DF95E67-086A-4EAD-AF60-ACB6FADCD63D}" dt="2023-08-19T19:10:48.745" v="1113" actId="34122"/>
          <ac:spMkLst>
            <pc:docMk/>
            <pc:sldMk cId="1733185603" sldId="294"/>
            <ac:spMk id="11" creationId="{F5A4776C-B892-4320-A3AF-EA47487C3A9B}"/>
          </ac:spMkLst>
        </pc:spChg>
        <pc:picChg chg="add del">
          <ac:chgData name="Rochniak Family" userId="0fd4bab7b65bdab4" providerId="LiveId" clId="{0DF95E67-086A-4EAD-AF60-ACB6FADCD63D}" dt="2023-08-19T18:59:24.736" v="1023" actId="21"/>
          <ac:picMkLst>
            <pc:docMk/>
            <pc:sldMk cId="1733185603" sldId="294"/>
            <ac:picMk id="3" creationId="{0A11FF03-58C9-41D7-1AD9-E0CF5FBE4425}"/>
          </ac:picMkLst>
        </pc:picChg>
        <pc:picChg chg="add mod">
          <ac:chgData name="Rochniak Family" userId="0fd4bab7b65bdab4" providerId="LiveId" clId="{0DF95E67-086A-4EAD-AF60-ACB6FADCD63D}" dt="2023-08-24T14:37:09.448" v="2860" actId="1076"/>
          <ac:picMkLst>
            <pc:docMk/>
            <pc:sldMk cId="1733185603" sldId="294"/>
            <ac:picMk id="6" creationId="{833857A1-AD11-728D-C6E9-918AD0B84879}"/>
          </ac:picMkLst>
        </pc:picChg>
        <pc:inkChg chg="add del">
          <ac:chgData name="Rochniak Family" userId="0fd4bab7b65bdab4" providerId="LiveId" clId="{0DF95E67-086A-4EAD-AF60-ACB6FADCD63D}" dt="2023-08-19T19:10:51.397" v="1117" actId="9405"/>
          <ac:inkMkLst>
            <pc:docMk/>
            <pc:sldMk cId="1733185603" sldId="294"/>
            <ac:inkMk id="7" creationId="{1428724C-2E27-D15F-FA8F-0BEB66689301}"/>
          </ac:inkMkLst>
        </pc:inkChg>
        <pc:inkChg chg="add del mod">
          <ac:chgData name="Rochniak Family" userId="0fd4bab7b65bdab4" providerId="LiveId" clId="{0DF95E67-086A-4EAD-AF60-ACB6FADCD63D}" dt="2023-08-19T19:10:50.765" v="1116" actId="9405"/>
          <ac:inkMkLst>
            <pc:docMk/>
            <pc:sldMk cId="1733185603" sldId="294"/>
            <ac:inkMk id="8" creationId="{97BB5B3F-1031-D73B-6860-EE7197CE9735}"/>
          </ac:inkMkLst>
        </pc:inkChg>
        <pc:inkChg chg="add del">
          <ac:chgData name="Rochniak Family" userId="0fd4bab7b65bdab4" providerId="LiveId" clId="{0DF95E67-086A-4EAD-AF60-ACB6FADCD63D}" dt="2023-08-19T19:10:50.121" v="1115" actId="9405"/>
          <ac:inkMkLst>
            <pc:docMk/>
            <pc:sldMk cId="1733185603" sldId="294"/>
            <ac:inkMk id="9" creationId="{195B0A9A-A197-2EA1-CA83-9F62661E30B1}"/>
          </ac:inkMkLst>
        </pc:inkChg>
      </pc:sldChg>
      <pc:sldChg chg="addSp delSp modSp new mod ord setBg">
        <pc:chgData name="Rochniak Family" userId="0fd4bab7b65bdab4" providerId="LiveId" clId="{0DF95E67-086A-4EAD-AF60-ACB6FADCD63D}" dt="2023-08-24T14:29:04.208" v="2858"/>
        <pc:sldMkLst>
          <pc:docMk/>
          <pc:sldMk cId="1463707686" sldId="295"/>
        </pc:sldMkLst>
        <pc:spChg chg="add del">
          <ac:chgData name="Rochniak Family" userId="0fd4bab7b65bdab4" providerId="LiveId" clId="{0DF95E67-086A-4EAD-AF60-ACB6FADCD63D}" dt="2023-08-20T08:22:09.029" v="1335" actId="26606"/>
          <ac:spMkLst>
            <pc:docMk/>
            <pc:sldMk cId="1463707686" sldId="295"/>
            <ac:spMk id="7" creationId="{42A4FC2C-047E-45A5-965D-8E1E3BF09BC6}"/>
          </ac:spMkLst>
        </pc:spChg>
        <pc:picChg chg="add mod modCrop">
          <ac:chgData name="Rochniak Family" userId="0fd4bab7b65bdab4" providerId="LiveId" clId="{0DF95E67-086A-4EAD-AF60-ACB6FADCD63D}" dt="2023-08-20T08:22:09.029" v="1335" actId="26606"/>
          <ac:picMkLst>
            <pc:docMk/>
            <pc:sldMk cId="1463707686" sldId="295"/>
            <ac:picMk id="2" creationId="{E8D8B41C-708C-E665-0A4B-5B41B35F6DA1}"/>
          </ac:picMkLst>
        </pc:picChg>
      </pc:sldChg>
      <pc:sldChg chg="addSp delSp modSp new mod ord modClrScheme chgLayout">
        <pc:chgData name="Rochniak Family" userId="0fd4bab7b65bdab4" providerId="LiveId" clId="{0DF95E67-086A-4EAD-AF60-ACB6FADCD63D}" dt="2023-08-24T14:27:54.293" v="2850"/>
        <pc:sldMkLst>
          <pc:docMk/>
          <pc:sldMk cId="1645458053" sldId="296"/>
        </pc:sldMkLst>
        <pc:spChg chg="del mod">
          <ac:chgData name="Rochniak Family" userId="0fd4bab7b65bdab4" providerId="LiveId" clId="{0DF95E67-086A-4EAD-AF60-ACB6FADCD63D}" dt="2023-08-19T12:42:52.694" v="408" actId="478"/>
          <ac:spMkLst>
            <pc:docMk/>
            <pc:sldMk cId="1645458053" sldId="296"/>
            <ac:spMk id="2" creationId="{54A967E0-6FE9-21BC-5959-1E699141E208}"/>
          </ac:spMkLst>
        </pc:spChg>
        <pc:spChg chg="add mod">
          <ac:chgData name="Rochniak Family" userId="0fd4bab7b65bdab4" providerId="LiveId" clId="{0DF95E67-086A-4EAD-AF60-ACB6FADCD63D}" dt="2023-08-19T12:43:36.313" v="417" actId="403"/>
          <ac:spMkLst>
            <pc:docMk/>
            <pc:sldMk cId="1645458053" sldId="296"/>
            <ac:spMk id="3" creationId="{2902B8BD-9CE2-25D0-006A-B8EF82051BF9}"/>
          </ac:spMkLst>
        </pc:spChg>
        <pc:spChg chg="add mod ord">
          <ac:chgData name="Rochniak Family" userId="0fd4bab7b65bdab4" providerId="LiveId" clId="{0DF95E67-086A-4EAD-AF60-ACB6FADCD63D}" dt="2023-08-19T13:28:27.358" v="470" actId="20577"/>
          <ac:spMkLst>
            <pc:docMk/>
            <pc:sldMk cId="1645458053" sldId="296"/>
            <ac:spMk id="6" creationId="{99B8F506-4F8F-691E-943D-37D927A8D5D5}"/>
          </ac:spMkLst>
        </pc:spChg>
        <pc:spChg chg="add mod ord">
          <ac:chgData name="Rochniak Family" userId="0fd4bab7b65bdab4" providerId="LiveId" clId="{0DF95E67-086A-4EAD-AF60-ACB6FADCD63D}" dt="2023-08-19T14:36:59.158" v="471" actId="20577"/>
          <ac:spMkLst>
            <pc:docMk/>
            <pc:sldMk cId="1645458053" sldId="296"/>
            <ac:spMk id="7" creationId="{4624E513-8053-D1E1-7470-1FB117D04506}"/>
          </ac:spMkLst>
        </pc:spChg>
        <pc:picChg chg="add mod">
          <ac:chgData name="Rochniak Family" userId="0fd4bab7b65bdab4" providerId="LiveId" clId="{0DF95E67-086A-4EAD-AF60-ACB6FADCD63D}" dt="2023-08-19T12:44:53.147" v="419" actId="1076"/>
          <ac:picMkLst>
            <pc:docMk/>
            <pc:sldMk cId="1645458053" sldId="296"/>
            <ac:picMk id="4" creationId="{9ADDC4F0-FF5F-D77D-313E-C0B293105502}"/>
          </ac:picMkLst>
        </pc:picChg>
        <pc:picChg chg="add mod modCrop">
          <ac:chgData name="Rochniak Family" userId="0fd4bab7b65bdab4" providerId="LiveId" clId="{0DF95E67-086A-4EAD-AF60-ACB6FADCD63D}" dt="2023-08-19T12:46:09.061" v="424" actId="14100"/>
          <ac:picMkLst>
            <pc:docMk/>
            <pc:sldMk cId="1645458053" sldId="296"/>
            <ac:picMk id="5" creationId="{44150B68-3F9A-0BC3-6660-476C9D3839B7}"/>
          </ac:picMkLst>
        </pc:picChg>
      </pc:sldChg>
      <pc:sldChg chg="addSp delSp modSp new mod ord setBg modClrScheme chgLayout">
        <pc:chgData name="Rochniak Family" userId="0fd4bab7b65bdab4" providerId="LiveId" clId="{0DF95E67-086A-4EAD-AF60-ACB6FADCD63D}" dt="2023-08-24T14:28:11.943" v="2852"/>
        <pc:sldMkLst>
          <pc:docMk/>
          <pc:sldMk cId="4036885776" sldId="297"/>
        </pc:sldMkLst>
        <pc:spChg chg="del mod">
          <ac:chgData name="Rochniak Family" userId="0fd4bab7b65bdab4" providerId="LiveId" clId="{0DF95E67-086A-4EAD-AF60-ACB6FADCD63D}" dt="2023-08-19T14:41:34.944" v="551" actId="700"/>
          <ac:spMkLst>
            <pc:docMk/>
            <pc:sldMk cId="4036885776" sldId="297"/>
            <ac:spMk id="2" creationId="{3DBAFDC9-6462-EF2D-FA7B-7BFCAB2A16C3}"/>
          </ac:spMkLst>
        </pc:spChg>
        <pc:spChg chg="del mod">
          <ac:chgData name="Rochniak Family" userId="0fd4bab7b65bdab4" providerId="LiveId" clId="{0DF95E67-086A-4EAD-AF60-ACB6FADCD63D}" dt="2023-08-19T14:41:14.086" v="547" actId="21"/>
          <ac:spMkLst>
            <pc:docMk/>
            <pc:sldMk cId="4036885776" sldId="297"/>
            <ac:spMk id="3" creationId="{2ACEDB46-E59A-76DF-359A-76AFD90D97B1}"/>
          </ac:spMkLst>
        </pc:spChg>
        <pc:spChg chg="add mod">
          <ac:chgData name="Rochniak Family" userId="0fd4bab7b65bdab4" providerId="LiveId" clId="{0DF95E67-086A-4EAD-AF60-ACB6FADCD63D}" dt="2023-08-20T08:20:31.423" v="1332" actId="26606"/>
          <ac:spMkLst>
            <pc:docMk/>
            <pc:sldMk cId="4036885776" sldId="297"/>
            <ac:spMk id="4" creationId="{7CDBD7F3-A423-1FE5-58B8-A251E1831635}"/>
          </ac:spMkLst>
        </pc:spChg>
        <pc:spChg chg="add mod">
          <ac:chgData name="Rochniak Family" userId="0fd4bab7b65bdab4" providerId="LiveId" clId="{0DF95E67-086A-4EAD-AF60-ACB6FADCD63D}" dt="2023-08-20T08:20:31.423" v="1332" actId="26606"/>
          <ac:spMkLst>
            <pc:docMk/>
            <pc:sldMk cId="4036885776" sldId="297"/>
            <ac:spMk id="7" creationId="{72C1E72B-889E-70B7-4F8C-2D3DD1E6FCE5}"/>
          </ac:spMkLst>
        </pc:spChg>
        <pc:spChg chg="add mod">
          <ac:chgData name="Rochniak Family" userId="0fd4bab7b65bdab4" providerId="LiveId" clId="{0DF95E67-086A-4EAD-AF60-ACB6FADCD63D}" dt="2023-08-20T08:20:31.423" v="1332" actId="26606"/>
          <ac:spMkLst>
            <pc:docMk/>
            <pc:sldMk cId="4036885776" sldId="297"/>
            <ac:spMk id="8" creationId="{374A5DF3-F47D-BFA7-6745-1FF75D14B05B}"/>
          </ac:spMkLst>
        </pc:spChg>
        <pc:spChg chg="add">
          <ac:chgData name="Rochniak Family" userId="0fd4bab7b65bdab4" providerId="LiveId" clId="{0DF95E67-086A-4EAD-AF60-ACB6FADCD63D}" dt="2023-08-20T08:20:31.423" v="1332" actId="26606"/>
          <ac:spMkLst>
            <pc:docMk/>
            <pc:sldMk cId="4036885776" sldId="297"/>
            <ac:spMk id="13" creationId="{22F15A2D-2324-487D-A02A-BF46C5C580EB}"/>
          </ac:spMkLst>
        </pc:spChg>
        <pc:spChg chg="add">
          <ac:chgData name="Rochniak Family" userId="0fd4bab7b65bdab4" providerId="LiveId" clId="{0DF95E67-086A-4EAD-AF60-ACB6FADCD63D}" dt="2023-08-20T08:20:31.423" v="1332" actId="26606"/>
          <ac:spMkLst>
            <pc:docMk/>
            <pc:sldMk cId="4036885776" sldId="297"/>
            <ac:spMk id="15" creationId="{17A7F34E-D418-47E2-9F86-2C45BBC31210}"/>
          </ac:spMkLst>
        </pc:spChg>
        <pc:spChg chg="add">
          <ac:chgData name="Rochniak Family" userId="0fd4bab7b65bdab4" providerId="LiveId" clId="{0DF95E67-086A-4EAD-AF60-ACB6FADCD63D}" dt="2023-08-20T08:20:31.423" v="1332" actId="26606"/>
          <ac:spMkLst>
            <pc:docMk/>
            <pc:sldMk cId="4036885776" sldId="297"/>
            <ac:spMk id="17" creationId="{2AEAFA59-923A-4F54-8B49-44C970BCC323}"/>
          </ac:spMkLst>
        </pc:spChg>
        <pc:picChg chg="add mod">
          <ac:chgData name="Rochniak Family" userId="0fd4bab7b65bdab4" providerId="LiveId" clId="{0DF95E67-086A-4EAD-AF60-ACB6FADCD63D}" dt="2023-08-20T08:20:31.423" v="1332" actId="26606"/>
          <ac:picMkLst>
            <pc:docMk/>
            <pc:sldMk cId="4036885776" sldId="297"/>
            <ac:picMk id="5" creationId="{4126177E-1449-BC03-69B7-A7BB15442AA5}"/>
          </ac:picMkLst>
        </pc:picChg>
        <pc:picChg chg="add mod">
          <ac:chgData name="Rochniak Family" userId="0fd4bab7b65bdab4" providerId="LiveId" clId="{0DF95E67-086A-4EAD-AF60-ACB6FADCD63D}" dt="2023-08-20T08:20:31.423" v="1332" actId="26606"/>
          <ac:picMkLst>
            <pc:docMk/>
            <pc:sldMk cId="4036885776" sldId="297"/>
            <ac:picMk id="6" creationId="{5008A2A6-B1CD-C633-69E2-AC93615D1388}"/>
          </ac:picMkLst>
        </pc:picChg>
      </pc:sldChg>
      <pc:sldChg chg="addSp delSp modSp new mod ord setBg chgLayout">
        <pc:chgData name="Rochniak Family" userId="0fd4bab7b65bdab4" providerId="LiveId" clId="{0DF95E67-086A-4EAD-AF60-ACB6FADCD63D}" dt="2023-08-24T14:28:39.609" v="2854"/>
        <pc:sldMkLst>
          <pc:docMk/>
          <pc:sldMk cId="2290611158" sldId="298"/>
        </pc:sldMkLst>
        <pc:spChg chg="add del mod">
          <ac:chgData name="Rochniak Family" userId="0fd4bab7b65bdab4" providerId="LiveId" clId="{0DF95E67-086A-4EAD-AF60-ACB6FADCD63D}" dt="2023-08-19T18:58:57.616" v="1022" actId="20577"/>
          <ac:spMkLst>
            <pc:docMk/>
            <pc:sldMk cId="2290611158" sldId="298"/>
            <ac:spMk id="3" creationId="{1991BC31-23A7-0D4D-E9E6-C04F1A400BA4}"/>
          </ac:spMkLst>
        </pc:spChg>
        <pc:spChg chg="add mod">
          <ac:chgData name="Rochniak Family" userId="0fd4bab7b65bdab4" providerId="LiveId" clId="{0DF95E67-086A-4EAD-AF60-ACB6FADCD63D}" dt="2023-08-19T15:04:44.356" v="602" actId="207"/>
          <ac:spMkLst>
            <pc:docMk/>
            <pc:sldMk cId="2290611158" sldId="298"/>
            <ac:spMk id="4" creationId="{D6D6C2F0-A228-8235-1210-A4774ED62AE4}"/>
          </ac:spMkLst>
        </pc:spChg>
        <pc:spChg chg="add del">
          <ac:chgData name="Rochniak Family" userId="0fd4bab7b65bdab4" providerId="LiveId" clId="{0DF95E67-086A-4EAD-AF60-ACB6FADCD63D}" dt="2023-08-19T15:03:48.270" v="593" actId="26606"/>
          <ac:spMkLst>
            <pc:docMk/>
            <pc:sldMk cId="2290611158" sldId="298"/>
            <ac:spMk id="9" creationId="{2659FDB4-FCBE-4A89-B46D-43D4FA54464D}"/>
          </ac:spMkLst>
        </pc:spChg>
        <pc:graphicFrameChg chg="add del mod">
          <ac:chgData name="Rochniak Family" userId="0fd4bab7b65bdab4" providerId="LiveId" clId="{0DF95E67-086A-4EAD-AF60-ACB6FADCD63D}" dt="2023-08-19T15:03:48.270" v="593" actId="26606"/>
          <ac:graphicFrameMkLst>
            <pc:docMk/>
            <pc:sldMk cId="2290611158" sldId="298"/>
            <ac:graphicFrameMk id="5" creationId="{9D98F820-12A7-30AE-2859-F02C703471F4}"/>
          </ac:graphicFrameMkLst>
        </pc:graphicFrameChg>
        <pc:picChg chg="add mod">
          <ac:chgData name="Rochniak Family" userId="0fd4bab7b65bdab4" providerId="LiveId" clId="{0DF95E67-086A-4EAD-AF60-ACB6FADCD63D}" dt="2023-08-19T15:12:53.514" v="1009" actId="1076"/>
          <ac:picMkLst>
            <pc:docMk/>
            <pc:sldMk cId="2290611158" sldId="298"/>
            <ac:picMk id="6" creationId="{8284E114-9E00-9793-011A-7580C0F66983}"/>
          </ac:picMkLst>
        </pc:picChg>
        <pc:picChg chg="add mod">
          <ac:chgData name="Rochniak Family" userId="0fd4bab7b65bdab4" providerId="LiveId" clId="{0DF95E67-086A-4EAD-AF60-ACB6FADCD63D}" dt="2023-08-19T15:13:19.575" v="1013" actId="1076"/>
          <ac:picMkLst>
            <pc:docMk/>
            <pc:sldMk cId="2290611158" sldId="298"/>
            <ac:picMk id="7" creationId="{E1794BC7-D257-AC77-FE79-A5133E06879B}"/>
          </ac:picMkLst>
        </pc:picChg>
        <pc:picChg chg="add mod">
          <ac:chgData name="Rochniak Family" userId="0fd4bab7b65bdab4" providerId="LiveId" clId="{0DF95E67-086A-4EAD-AF60-ACB6FADCD63D}" dt="2023-08-19T15:13:56.617" v="1017" actId="1076"/>
          <ac:picMkLst>
            <pc:docMk/>
            <pc:sldMk cId="2290611158" sldId="298"/>
            <ac:picMk id="8" creationId="{2977173B-FCD9-6659-2BBD-BE35D49E0C5D}"/>
          </ac:picMkLst>
        </pc:picChg>
        <pc:picChg chg="add mod">
          <ac:chgData name="Rochniak Family" userId="0fd4bab7b65bdab4" providerId="LiveId" clId="{0DF95E67-086A-4EAD-AF60-ACB6FADCD63D}" dt="2023-08-19T15:14:17.936" v="1021" actId="1076"/>
          <ac:picMkLst>
            <pc:docMk/>
            <pc:sldMk cId="2290611158" sldId="298"/>
            <ac:picMk id="10" creationId="{99875C6E-9424-89F7-2E7A-7A58AADAC951}"/>
          </ac:picMkLst>
        </pc:picChg>
        <pc:cxnChg chg="add del">
          <ac:chgData name="Rochniak Family" userId="0fd4bab7b65bdab4" providerId="LiveId" clId="{0DF95E67-086A-4EAD-AF60-ACB6FADCD63D}" dt="2023-08-19T15:03:48.270" v="593" actId="26606"/>
          <ac:cxnSpMkLst>
            <pc:docMk/>
            <pc:sldMk cId="2290611158" sldId="298"/>
            <ac:cxnSpMk id="11" creationId="{C8F51B3F-8331-4E4A-AE96-D47B1006EEAD}"/>
          </ac:cxnSpMkLst>
        </pc:cxnChg>
      </pc:sldChg>
      <pc:sldChg chg="addSp modSp new mod ord modClrScheme chgLayout">
        <pc:chgData name="Rochniak Family" userId="0fd4bab7b65bdab4" providerId="LiveId" clId="{0DF95E67-086A-4EAD-AF60-ACB6FADCD63D}" dt="2023-08-20T09:08:43.018" v="1454" actId="14100"/>
        <pc:sldMkLst>
          <pc:docMk/>
          <pc:sldMk cId="755346367" sldId="299"/>
        </pc:sldMkLst>
        <pc:spChg chg="add mod ord">
          <ac:chgData name="Rochniak Family" userId="0fd4bab7b65bdab4" providerId="LiveId" clId="{0DF95E67-086A-4EAD-AF60-ACB6FADCD63D}" dt="2023-08-20T09:08:23.698" v="1451" actId="20577"/>
          <ac:spMkLst>
            <pc:docMk/>
            <pc:sldMk cId="755346367" sldId="299"/>
            <ac:spMk id="3" creationId="{8F63F537-EB32-31DD-BEB2-ABB581D3434E}"/>
          </ac:spMkLst>
        </pc:spChg>
        <pc:picChg chg="add mod">
          <ac:chgData name="Rochniak Family" userId="0fd4bab7b65bdab4" providerId="LiveId" clId="{0DF95E67-086A-4EAD-AF60-ACB6FADCD63D}" dt="2023-08-20T09:08:43.018" v="1454" actId="14100"/>
          <ac:picMkLst>
            <pc:docMk/>
            <pc:sldMk cId="755346367" sldId="299"/>
            <ac:picMk id="2" creationId="{1342CB86-78F6-740A-0955-E72283BF564D}"/>
          </ac:picMkLst>
        </pc:picChg>
        <pc:picChg chg="add mod">
          <ac:chgData name="Rochniak Family" userId="0fd4bab7b65bdab4" providerId="LiveId" clId="{0DF95E67-086A-4EAD-AF60-ACB6FADCD63D}" dt="2023-08-20T09:08:36.072" v="1452" actId="14100"/>
          <ac:picMkLst>
            <pc:docMk/>
            <pc:sldMk cId="755346367" sldId="299"/>
            <ac:picMk id="4" creationId="{72474F8A-E5AF-11BB-7301-83F9B6548CC6}"/>
          </ac:picMkLst>
        </pc:picChg>
      </pc:sldChg>
      <pc:sldChg chg="addSp delSp modSp new mod modClrScheme chgLayout">
        <pc:chgData name="Rochniak Family" userId="0fd4bab7b65bdab4" providerId="LiveId" clId="{0DF95E67-086A-4EAD-AF60-ACB6FADCD63D}" dt="2023-08-24T14:38:14.793" v="2864" actId="403"/>
        <pc:sldMkLst>
          <pc:docMk/>
          <pc:sldMk cId="1825806772" sldId="300"/>
        </pc:sldMkLst>
        <pc:spChg chg="del">
          <ac:chgData name="Rochniak Family" userId="0fd4bab7b65bdab4" providerId="LiveId" clId="{0DF95E67-086A-4EAD-AF60-ACB6FADCD63D}" dt="2023-08-19T19:20:28.536" v="1123" actId="700"/>
          <ac:spMkLst>
            <pc:docMk/>
            <pc:sldMk cId="1825806772" sldId="300"/>
            <ac:spMk id="2" creationId="{38342650-7422-BD63-8A3E-C01AB0943886}"/>
          </ac:spMkLst>
        </pc:spChg>
        <pc:spChg chg="add del mod">
          <ac:chgData name="Rochniak Family" userId="0fd4bab7b65bdab4" providerId="LiveId" clId="{0DF95E67-086A-4EAD-AF60-ACB6FADCD63D}" dt="2023-08-20T13:18:29.835" v="1736" actId="21"/>
          <ac:spMkLst>
            <pc:docMk/>
            <pc:sldMk cId="1825806772" sldId="300"/>
            <ac:spMk id="4" creationId="{F84902DF-C5EE-0CA8-5038-C923563F1AF7}"/>
          </ac:spMkLst>
        </pc:spChg>
        <pc:spChg chg="add mod">
          <ac:chgData name="Rochniak Family" userId="0fd4bab7b65bdab4" providerId="LiveId" clId="{0DF95E67-086A-4EAD-AF60-ACB6FADCD63D}" dt="2023-08-20T14:11:17.274" v="2085" actId="27636"/>
          <ac:spMkLst>
            <pc:docMk/>
            <pc:sldMk cId="1825806772" sldId="300"/>
            <ac:spMk id="5" creationId="{ABBD34DC-80C2-F7F5-DFBE-ADC81B5DA571}"/>
          </ac:spMkLst>
        </pc:spChg>
        <pc:spChg chg="add mod">
          <ac:chgData name="Rochniak Family" userId="0fd4bab7b65bdab4" providerId="LiveId" clId="{0DF95E67-086A-4EAD-AF60-ACB6FADCD63D}" dt="2023-08-24T14:38:14.793" v="2864" actId="403"/>
          <ac:spMkLst>
            <pc:docMk/>
            <pc:sldMk cId="1825806772" sldId="300"/>
            <ac:spMk id="6" creationId="{6CE0521E-B98C-BE6C-13DA-B78B0E66AFFE}"/>
          </ac:spMkLst>
        </pc:spChg>
        <pc:picChg chg="add del mod">
          <ac:chgData name="Rochniak Family" userId="0fd4bab7b65bdab4" providerId="LiveId" clId="{0DF95E67-086A-4EAD-AF60-ACB6FADCD63D}" dt="2023-08-20T09:54:53.196" v="1729" actId="478"/>
          <ac:picMkLst>
            <pc:docMk/>
            <pc:sldMk cId="1825806772" sldId="300"/>
            <ac:picMk id="3" creationId="{16491006-BE68-3F85-4245-8A5946BEAF41}"/>
          </ac:picMkLst>
        </pc:picChg>
      </pc:sldChg>
      <pc:sldChg chg="addSp delSp modSp new mod modClrScheme chgLayout">
        <pc:chgData name="Rochniak Family" userId="0fd4bab7b65bdab4" providerId="LiveId" clId="{0DF95E67-086A-4EAD-AF60-ACB6FADCD63D}" dt="2023-08-24T10:18:42.499" v="2684" actId="6549"/>
        <pc:sldMkLst>
          <pc:docMk/>
          <pc:sldMk cId="2247437445" sldId="301"/>
        </pc:sldMkLst>
        <pc:spChg chg="del">
          <ac:chgData name="Rochniak Family" userId="0fd4bab7b65bdab4" providerId="LiveId" clId="{0DF95E67-086A-4EAD-AF60-ACB6FADCD63D}" dt="2023-08-20T09:45:24.046" v="1459" actId="700"/>
          <ac:spMkLst>
            <pc:docMk/>
            <pc:sldMk cId="2247437445" sldId="301"/>
            <ac:spMk id="2" creationId="{9A7A9F9D-BFC8-B3BD-CEFB-A846A760D49F}"/>
          </ac:spMkLst>
        </pc:spChg>
        <pc:spChg chg="add mod ord">
          <ac:chgData name="Rochniak Family" userId="0fd4bab7b65bdab4" providerId="LiveId" clId="{0DF95E67-086A-4EAD-AF60-ACB6FADCD63D}" dt="2023-08-24T10:18:42.499" v="2684" actId="6549"/>
          <ac:spMkLst>
            <pc:docMk/>
            <pc:sldMk cId="2247437445" sldId="301"/>
            <ac:spMk id="4" creationId="{AFB1F176-FAB8-ECC4-06B7-3B0EEE61E11D}"/>
          </ac:spMkLst>
        </pc:spChg>
        <pc:spChg chg="add mod">
          <ac:chgData name="Rochniak Family" userId="0fd4bab7b65bdab4" providerId="LiveId" clId="{0DF95E67-086A-4EAD-AF60-ACB6FADCD63D}" dt="2023-08-20T09:54:08.774" v="1728" actId="20577"/>
          <ac:spMkLst>
            <pc:docMk/>
            <pc:sldMk cId="2247437445" sldId="301"/>
            <ac:spMk id="9" creationId="{BEDE82F1-07A7-FCAE-0CB6-2790B82AB424}"/>
          </ac:spMkLst>
        </pc:spChg>
        <pc:picChg chg="add mod">
          <ac:chgData name="Rochniak Family" userId="0fd4bab7b65bdab4" providerId="LiveId" clId="{0DF95E67-086A-4EAD-AF60-ACB6FADCD63D}" dt="2023-08-20T09:45:35.504" v="1461" actId="14100"/>
          <ac:picMkLst>
            <pc:docMk/>
            <pc:sldMk cId="2247437445" sldId="301"/>
            <ac:picMk id="3" creationId="{539FB509-07A5-38B3-143B-B680F62BA8BD}"/>
          </ac:picMkLst>
        </pc:picChg>
        <pc:inkChg chg="add del">
          <ac:chgData name="Rochniak Family" userId="0fd4bab7b65bdab4" providerId="LiveId" clId="{0DF95E67-086A-4EAD-AF60-ACB6FADCD63D}" dt="2023-08-20T09:47:48.884" v="1496"/>
          <ac:inkMkLst>
            <pc:docMk/>
            <pc:sldMk cId="2247437445" sldId="301"/>
            <ac:inkMk id="5" creationId="{2C348FF7-EE5F-5BC2-BA58-BE56BB9179AD}"/>
          </ac:inkMkLst>
        </pc:inkChg>
        <pc:inkChg chg="add del">
          <ac:chgData name="Rochniak Family" userId="0fd4bab7b65bdab4" providerId="LiveId" clId="{0DF95E67-086A-4EAD-AF60-ACB6FADCD63D}" dt="2023-08-20T09:47:48.885" v="1497"/>
          <ac:inkMkLst>
            <pc:docMk/>
            <pc:sldMk cId="2247437445" sldId="301"/>
            <ac:inkMk id="6" creationId="{B6567A7A-2F33-B644-2AAF-695BD1E039BE}"/>
          </ac:inkMkLst>
        </pc:inkChg>
        <pc:inkChg chg="add del">
          <ac:chgData name="Rochniak Family" userId="0fd4bab7b65bdab4" providerId="LiveId" clId="{0DF95E67-086A-4EAD-AF60-ACB6FADCD63D}" dt="2023-08-20T09:47:48.883" v="1495"/>
          <ac:inkMkLst>
            <pc:docMk/>
            <pc:sldMk cId="2247437445" sldId="301"/>
            <ac:inkMk id="7" creationId="{B7C6A809-BC33-672B-3B78-A68BE2495D7E}"/>
          </ac:inkMkLst>
        </pc:inkChg>
      </pc:sldChg>
      <pc:sldChg chg="addSp modSp new mod ord setBg chgLayout">
        <pc:chgData name="Rochniak Family" userId="0fd4bab7b65bdab4" providerId="LiveId" clId="{0DF95E67-086A-4EAD-AF60-ACB6FADCD63D}" dt="2023-08-24T14:29:01.475" v="2856"/>
        <pc:sldMkLst>
          <pc:docMk/>
          <pc:sldMk cId="45302373" sldId="302"/>
        </pc:sldMkLst>
        <pc:spChg chg="add">
          <ac:chgData name="Rochniak Family" userId="0fd4bab7b65bdab4" providerId="LiveId" clId="{0DF95E67-086A-4EAD-AF60-ACB6FADCD63D}" dt="2023-08-20T08:21:27.042" v="1333" actId="26606"/>
          <ac:spMkLst>
            <pc:docMk/>
            <pc:sldMk cId="45302373" sldId="302"/>
            <ac:spMk id="7" creationId="{22F15A2D-2324-487D-A02A-BF46C5C580EB}"/>
          </ac:spMkLst>
        </pc:spChg>
        <pc:spChg chg="add">
          <ac:chgData name="Rochniak Family" userId="0fd4bab7b65bdab4" providerId="LiveId" clId="{0DF95E67-086A-4EAD-AF60-ACB6FADCD63D}" dt="2023-08-20T08:21:27.042" v="1333" actId="26606"/>
          <ac:spMkLst>
            <pc:docMk/>
            <pc:sldMk cId="45302373" sldId="302"/>
            <ac:spMk id="9" creationId="{17A7F34E-D418-47E2-9F86-2C45BBC31210}"/>
          </ac:spMkLst>
        </pc:spChg>
        <pc:spChg chg="add">
          <ac:chgData name="Rochniak Family" userId="0fd4bab7b65bdab4" providerId="LiveId" clId="{0DF95E67-086A-4EAD-AF60-ACB6FADCD63D}" dt="2023-08-20T08:21:27.042" v="1333" actId="26606"/>
          <ac:spMkLst>
            <pc:docMk/>
            <pc:sldMk cId="45302373" sldId="302"/>
            <ac:spMk id="11" creationId="{2AEAFA59-923A-4F54-8B49-44C970BCC323}"/>
          </ac:spMkLst>
        </pc:spChg>
        <pc:picChg chg="add mod">
          <ac:chgData name="Rochniak Family" userId="0fd4bab7b65bdab4" providerId="LiveId" clId="{0DF95E67-086A-4EAD-AF60-ACB6FADCD63D}" dt="2023-08-20T08:21:27.042" v="1333" actId="26606"/>
          <ac:picMkLst>
            <pc:docMk/>
            <pc:sldMk cId="45302373" sldId="302"/>
            <ac:picMk id="2" creationId="{9C820CEC-C1DC-56F9-ABFE-8DA6819EAF53}"/>
          </ac:picMkLst>
        </pc:picChg>
      </pc:sldChg>
      <pc:sldChg chg="addSp delSp modSp new mod ord setBg">
        <pc:chgData name="Rochniak Family" userId="0fd4bab7b65bdab4" providerId="LiveId" clId="{0DF95E67-086A-4EAD-AF60-ACB6FADCD63D}" dt="2023-08-24T10:19:04.249" v="2685" actId="2711"/>
        <pc:sldMkLst>
          <pc:docMk/>
          <pc:sldMk cId="1582212161" sldId="303"/>
        </pc:sldMkLst>
        <pc:spChg chg="mod">
          <ac:chgData name="Rochniak Family" userId="0fd4bab7b65bdab4" providerId="LiveId" clId="{0DF95E67-086A-4EAD-AF60-ACB6FADCD63D}" dt="2023-08-24T10:19:04.249" v="2685" actId="2711"/>
          <ac:spMkLst>
            <pc:docMk/>
            <pc:sldMk cId="1582212161" sldId="303"/>
            <ac:spMk id="2" creationId="{B4D79E1D-18D1-B7FB-EE29-57B2D43D7DAB}"/>
          </ac:spMkLst>
        </pc:spChg>
        <pc:spChg chg="add">
          <ac:chgData name="Rochniak Family" userId="0fd4bab7b65bdab4" providerId="LiveId" clId="{0DF95E67-086A-4EAD-AF60-ACB6FADCD63D}" dt="2023-08-20T07:54:21.481" v="1139" actId="26606"/>
          <ac:spMkLst>
            <pc:docMk/>
            <pc:sldMk cId="1582212161" sldId="303"/>
            <ac:spMk id="8" creationId="{D4771268-CB57-404A-9271-370EB28F6090}"/>
          </ac:spMkLst>
        </pc:spChg>
        <pc:picChg chg="add del mod">
          <ac:chgData name="Rochniak Family" userId="0fd4bab7b65bdab4" providerId="LiveId" clId="{0DF95E67-086A-4EAD-AF60-ACB6FADCD63D}" dt="2023-08-20T07:58:22.477" v="1181" actId="478"/>
          <ac:picMkLst>
            <pc:docMk/>
            <pc:sldMk cId="1582212161" sldId="303"/>
            <ac:picMk id="3" creationId="{74B77D42-16ED-1B61-DC25-5380C38BC555}"/>
          </ac:picMkLst>
        </pc:picChg>
        <pc:picChg chg="add del mod ord">
          <ac:chgData name="Rochniak Family" userId="0fd4bab7b65bdab4" providerId="LiveId" clId="{0DF95E67-086A-4EAD-AF60-ACB6FADCD63D}" dt="2023-08-20T07:58:23.326" v="1182" actId="478"/>
          <ac:picMkLst>
            <pc:docMk/>
            <pc:sldMk cId="1582212161" sldId="303"/>
            <ac:picMk id="4" creationId="{B090D6F4-28A2-5204-354A-EF73AF0438D1}"/>
          </ac:picMkLst>
        </pc:picChg>
        <pc:picChg chg="add del">
          <ac:chgData name="Rochniak Family" userId="0fd4bab7b65bdab4" providerId="LiveId" clId="{0DF95E67-086A-4EAD-AF60-ACB6FADCD63D}" dt="2023-08-20T07:58:21.359" v="1180" actId="478"/>
          <ac:picMkLst>
            <pc:docMk/>
            <pc:sldMk cId="1582212161" sldId="303"/>
            <ac:picMk id="5" creationId="{89BB30C9-6698-487B-5B02-595F34F0CE17}"/>
          </ac:picMkLst>
        </pc:picChg>
        <pc:picChg chg="add mod">
          <ac:chgData name="Rochniak Family" userId="0fd4bab7b65bdab4" providerId="LiveId" clId="{0DF95E67-086A-4EAD-AF60-ACB6FADCD63D}" dt="2023-08-20T08:00:49.624" v="1193" actId="14100"/>
          <ac:picMkLst>
            <pc:docMk/>
            <pc:sldMk cId="1582212161" sldId="303"/>
            <ac:picMk id="6" creationId="{8BB88C93-5B26-EABE-6216-72D8E50B82B9}"/>
          </ac:picMkLst>
        </pc:picChg>
      </pc:sldChg>
      <pc:sldChg chg="addSp modSp new mod setBg">
        <pc:chgData name="Rochniak Family" userId="0fd4bab7b65bdab4" providerId="LiveId" clId="{0DF95E67-086A-4EAD-AF60-ACB6FADCD63D}" dt="2023-08-20T08:19:15.575" v="1328" actId="14100"/>
        <pc:sldMkLst>
          <pc:docMk/>
          <pc:sldMk cId="2433127862" sldId="304"/>
        </pc:sldMkLst>
        <pc:spChg chg="mod">
          <ac:chgData name="Rochniak Family" userId="0fd4bab7b65bdab4" providerId="LiveId" clId="{0DF95E67-086A-4EAD-AF60-ACB6FADCD63D}" dt="2023-08-20T08:19:02.620" v="1325" actId="207"/>
          <ac:spMkLst>
            <pc:docMk/>
            <pc:sldMk cId="2433127862" sldId="304"/>
            <ac:spMk id="2" creationId="{020F9F98-128A-B8A2-1CE2-56F1F2B785CB}"/>
          </ac:spMkLst>
        </pc:spChg>
        <pc:spChg chg="add">
          <ac:chgData name="Rochniak Family" userId="0fd4bab7b65bdab4" providerId="LiveId" clId="{0DF95E67-086A-4EAD-AF60-ACB6FADCD63D}" dt="2023-08-20T08:18:54.087" v="1324" actId="26606"/>
          <ac:spMkLst>
            <pc:docMk/>
            <pc:sldMk cId="2433127862" sldId="304"/>
            <ac:spMk id="10" creationId="{19D32F93-50AC-4C46-A5DB-291C60DDB7BD}"/>
          </ac:spMkLst>
        </pc:spChg>
        <pc:spChg chg="add">
          <ac:chgData name="Rochniak Family" userId="0fd4bab7b65bdab4" providerId="LiveId" clId="{0DF95E67-086A-4EAD-AF60-ACB6FADCD63D}" dt="2023-08-20T08:18:54.087" v="1324" actId="26606"/>
          <ac:spMkLst>
            <pc:docMk/>
            <pc:sldMk cId="2433127862" sldId="304"/>
            <ac:spMk id="12" creationId="{B9A1D9BC-1455-4308-9ABD-A3F8EDB67AAF}"/>
          </ac:spMkLst>
        </pc:spChg>
        <pc:spChg chg="add">
          <ac:chgData name="Rochniak Family" userId="0fd4bab7b65bdab4" providerId="LiveId" clId="{0DF95E67-086A-4EAD-AF60-ACB6FADCD63D}" dt="2023-08-20T08:18:54.087" v="1324" actId="26606"/>
          <ac:spMkLst>
            <pc:docMk/>
            <pc:sldMk cId="2433127862" sldId="304"/>
            <ac:spMk id="14" creationId="{827DC2C4-B485-428A-BF4A-472D2967F47F}"/>
          </ac:spMkLst>
        </pc:spChg>
        <pc:spChg chg="add">
          <ac:chgData name="Rochniak Family" userId="0fd4bab7b65bdab4" providerId="LiveId" clId="{0DF95E67-086A-4EAD-AF60-ACB6FADCD63D}" dt="2023-08-20T08:18:54.087" v="1324" actId="26606"/>
          <ac:spMkLst>
            <pc:docMk/>
            <pc:sldMk cId="2433127862" sldId="304"/>
            <ac:spMk id="16" creationId="{4A62647B-1222-407C-8740-5A497612B1F5}"/>
          </ac:spMkLst>
        </pc:spChg>
        <pc:picChg chg="add mod">
          <ac:chgData name="Rochniak Family" userId="0fd4bab7b65bdab4" providerId="LiveId" clId="{0DF95E67-086A-4EAD-AF60-ACB6FADCD63D}" dt="2023-08-20T08:19:15.575" v="1328" actId="14100"/>
          <ac:picMkLst>
            <pc:docMk/>
            <pc:sldMk cId="2433127862" sldId="304"/>
            <ac:picMk id="4" creationId="{B0C606A3-8898-8FB6-B5C0-A5A38D7E1DD0}"/>
          </ac:picMkLst>
        </pc:picChg>
        <pc:picChg chg="add mod">
          <ac:chgData name="Rochniak Family" userId="0fd4bab7b65bdab4" providerId="LiveId" clId="{0DF95E67-086A-4EAD-AF60-ACB6FADCD63D}" dt="2023-08-20T08:18:54.087" v="1324" actId="26606"/>
          <ac:picMkLst>
            <pc:docMk/>
            <pc:sldMk cId="2433127862" sldId="304"/>
            <ac:picMk id="5" creationId="{1834F81A-1EF3-AF5E-B32B-7269DE3630E9}"/>
          </ac:picMkLst>
        </pc:picChg>
      </pc:sldChg>
      <pc:sldChg chg="addSp delSp modSp new mod setBg">
        <pc:chgData name="Rochniak Family" userId="0fd4bab7b65bdab4" providerId="LiveId" clId="{0DF95E67-086A-4EAD-AF60-ACB6FADCD63D}" dt="2023-08-20T08:28:42.006" v="1379" actId="14100"/>
        <pc:sldMkLst>
          <pc:docMk/>
          <pc:sldMk cId="3893986095" sldId="305"/>
        </pc:sldMkLst>
        <pc:spChg chg="mod">
          <ac:chgData name="Rochniak Family" userId="0fd4bab7b65bdab4" providerId="LiveId" clId="{0DF95E67-086A-4EAD-AF60-ACB6FADCD63D}" dt="2023-08-20T08:18:33.198" v="1323" actId="207"/>
          <ac:spMkLst>
            <pc:docMk/>
            <pc:sldMk cId="3893986095" sldId="305"/>
            <ac:spMk id="2" creationId="{66A43E56-475E-A1C2-988F-8E157C803706}"/>
          </ac:spMkLst>
        </pc:spChg>
        <pc:spChg chg="add">
          <ac:chgData name="Rochniak Family" userId="0fd4bab7b65bdab4" providerId="LiveId" clId="{0DF95E67-086A-4EAD-AF60-ACB6FADCD63D}" dt="2023-08-20T08:18:02.267" v="1320" actId="26606"/>
          <ac:spMkLst>
            <pc:docMk/>
            <pc:sldMk cId="3893986095" sldId="305"/>
            <ac:spMk id="9" creationId="{19D32F93-50AC-4C46-A5DB-291C60DDB7BD}"/>
          </ac:spMkLst>
        </pc:spChg>
        <pc:spChg chg="add">
          <ac:chgData name="Rochniak Family" userId="0fd4bab7b65bdab4" providerId="LiveId" clId="{0DF95E67-086A-4EAD-AF60-ACB6FADCD63D}" dt="2023-08-20T08:18:02.267" v="1320" actId="26606"/>
          <ac:spMkLst>
            <pc:docMk/>
            <pc:sldMk cId="3893986095" sldId="305"/>
            <ac:spMk id="11" creationId="{B9A1D9BC-1455-4308-9ABD-A3F8EDB67AAF}"/>
          </ac:spMkLst>
        </pc:spChg>
        <pc:spChg chg="add">
          <ac:chgData name="Rochniak Family" userId="0fd4bab7b65bdab4" providerId="LiveId" clId="{0DF95E67-086A-4EAD-AF60-ACB6FADCD63D}" dt="2023-08-20T08:18:02.267" v="1320" actId="26606"/>
          <ac:spMkLst>
            <pc:docMk/>
            <pc:sldMk cId="3893986095" sldId="305"/>
            <ac:spMk id="13" creationId="{827DC2C4-B485-428A-BF4A-472D2967F47F}"/>
          </ac:spMkLst>
        </pc:spChg>
        <pc:spChg chg="add">
          <ac:chgData name="Rochniak Family" userId="0fd4bab7b65bdab4" providerId="LiveId" clId="{0DF95E67-086A-4EAD-AF60-ACB6FADCD63D}" dt="2023-08-20T08:18:02.267" v="1320" actId="26606"/>
          <ac:spMkLst>
            <pc:docMk/>
            <pc:sldMk cId="3893986095" sldId="305"/>
            <ac:spMk id="15" creationId="{4A62647B-1222-407C-8740-5A497612B1F5}"/>
          </ac:spMkLst>
        </pc:spChg>
        <pc:picChg chg="add mod modCrop">
          <ac:chgData name="Rochniak Family" userId="0fd4bab7b65bdab4" providerId="LiveId" clId="{0DF95E67-086A-4EAD-AF60-ACB6FADCD63D}" dt="2023-08-20T08:18:02.267" v="1320" actId="26606"/>
          <ac:picMkLst>
            <pc:docMk/>
            <pc:sldMk cId="3893986095" sldId="305"/>
            <ac:picMk id="3" creationId="{663BA58D-86A8-CE55-C4D8-88279AC347E3}"/>
          </ac:picMkLst>
        </pc:picChg>
        <pc:picChg chg="add del mod">
          <ac:chgData name="Rochniak Family" userId="0fd4bab7b65bdab4" providerId="LiveId" clId="{0DF95E67-086A-4EAD-AF60-ACB6FADCD63D}" dt="2023-08-20T08:28:12.950" v="1375" actId="21"/>
          <ac:picMkLst>
            <pc:docMk/>
            <pc:sldMk cId="3893986095" sldId="305"/>
            <ac:picMk id="4" creationId="{18F2C524-BA7C-8EB3-FA62-5BD9D7C6CD95}"/>
          </ac:picMkLst>
        </pc:picChg>
        <pc:picChg chg="add mod">
          <ac:chgData name="Rochniak Family" userId="0fd4bab7b65bdab4" providerId="LiveId" clId="{0DF95E67-086A-4EAD-AF60-ACB6FADCD63D}" dt="2023-08-20T08:28:42.006" v="1379" actId="14100"/>
          <ac:picMkLst>
            <pc:docMk/>
            <pc:sldMk cId="3893986095" sldId="305"/>
            <ac:picMk id="5" creationId="{930E299A-6BB7-64C7-CF8D-1CC58CCFD0F4}"/>
          </ac:picMkLst>
        </pc:picChg>
      </pc:sldChg>
      <pc:sldChg chg="addSp delSp modSp new mod ord modClrScheme chgLayout">
        <pc:chgData name="Rochniak Family" userId="0fd4bab7b65bdab4" providerId="LiveId" clId="{0DF95E67-086A-4EAD-AF60-ACB6FADCD63D}" dt="2023-08-24T20:27:16.497" v="3055"/>
        <pc:sldMkLst>
          <pc:docMk/>
          <pc:sldMk cId="1758452341" sldId="306"/>
        </pc:sldMkLst>
        <pc:spChg chg="add mod">
          <ac:chgData name="Rochniak Family" userId="0fd4bab7b65bdab4" providerId="LiveId" clId="{0DF95E67-086A-4EAD-AF60-ACB6FADCD63D}" dt="2023-08-20T09:06:46.040" v="1433" actId="120"/>
          <ac:spMkLst>
            <pc:docMk/>
            <pc:sldMk cId="1758452341" sldId="306"/>
            <ac:spMk id="2" creationId="{7CB1790D-44D9-853D-C9C4-24035EBCE95F}"/>
          </ac:spMkLst>
        </pc:spChg>
        <pc:spChg chg="add del mod">
          <ac:chgData name="Rochniak Family" userId="0fd4bab7b65bdab4" providerId="LiveId" clId="{0DF95E67-086A-4EAD-AF60-ACB6FADCD63D}" dt="2023-08-24T20:21:00.336" v="3030"/>
          <ac:spMkLst>
            <pc:docMk/>
            <pc:sldMk cId="1758452341" sldId="306"/>
            <ac:spMk id="8" creationId="{503A90ED-A567-7D67-A970-577964731738}"/>
          </ac:spMkLst>
        </pc:spChg>
        <pc:spChg chg="add del mod">
          <ac:chgData name="Rochniak Family" userId="0fd4bab7b65bdab4" providerId="LiveId" clId="{0DF95E67-086A-4EAD-AF60-ACB6FADCD63D}" dt="2023-08-24T20:27:16.496" v="3053"/>
          <ac:spMkLst>
            <pc:docMk/>
            <pc:sldMk cId="1758452341" sldId="306"/>
            <ac:spMk id="10" creationId="{5BF764B4-9D0D-43F3-93B8-FDF651FE9CA8}"/>
          </ac:spMkLst>
        </pc:spChg>
        <pc:spChg chg="add del mod">
          <ac:chgData name="Rochniak Family" userId="0fd4bab7b65bdab4" providerId="LiveId" clId="{0DF95E67-086A-4EAD-AF60-ACB6FADCD63D}" dt="2023-08-24T20:27:16.497" v="3055"/>
          <ac:spMkLst>
            <pc:docMk/>
            <pc:sldMk cId="1758452341" sldId="306"/>
            <ac:spMk id="12" creationId="{FF139278-567D-BB04-F7A1-0AFA49C9A64A}"/>
          </ac:spMkLst>
        </pc:spChg>
        <pc:spChg chg="add mod">
          <ac:chgData name="Rochniak Family" userId="0fd4bab7b65bdab4" providerId="LiveId" clId="{0DF95E67-086A-4EAD-AF60-ACB6FADCD63D}" dt="2023-08-24T20:27:14.644" v="3051"/>
          <ac:spMkLst>
            <pc:docMk/>
            <pc:sldMk cId="1758452341" sldId="306"/>
            <ac:spMk id="14" creationId="{A697F69B-6D35-0266-AF07-FC8870AD35E6}"/>
          </ac:spMkLst>
        </pc:spChg>
        <pc:spChg chg="add del mod">
          <ac:chgData name="Rochniak Family" userId="0fd4bab7b65bdab4" providerId="LiveId" clId="{0DF95E67-086A-4EAD-AF60-ACB6FADCD63D}" dt="2023-08-24T20:26:39.828" v="3043" actId="21"/>
          <ac:spMkLst>
            <pc:docMk/>
            <pc:sldMk cId="1758452341" sldId="306"/>
            <ac:spMk id="16" creationId="{347560BB-C973-FDEB-75C6-1AAD516D733F}"/>
          </ac:spMkLst>
        </pc:spChg>
        <pc:picChg chg="add mod">
          <ac:chgData name="Rochniak Family" userId="0fd4bab7b65bdab4" providerId="LiveId" clId="{0DF95E67-086A-4EAD-AF60-ACB6FADCD63D}" dt="2023-08-20T09:07:07.913" v="1437" actId="1076"/>
          <ac:picMkLst>
            <pc:docMk/>
            <pc:sldMk cId="1758452341" sldId="306"/>
            <ac:picMk id="4" creationId="{CE4C3D3B-DB68-7EE3-0B4F-9E7B0E658214}"/>
          </ac:picMkLst>
        </pc:picChg>
        <pc:picChg chg="add mod">
          <ac:chgData name="Rochniak Family" userId="0fd4bab7b65bdab4" providerId="LiveId" clId="{0DF95E67-086A-4EAD-AF60-ACB6FADCD63D}" dt="2023-08-20T09:06:59.357" v="1435" actId="11530"/>
          <ac:picMkLst>
            <pc:docMk/>
            <pc:sldMk cId="1758452341" sldId="306"/>
            <ac:picMk id="5" creationId="{98A80BC1-76FC-3AEC-D403-B24C762432F5}"/>
          </ac:picMkLst>
        </pc:picChg>
        <pc:picChg chg="add mod">
          <ac:chgData name="Rochniak Family" userId="0fd4bab7b65bdab4" providerId="LiveId" clId="{0DF95E67-086A-4EAD-AF60-ACB6FADCD63D}" dt="2023-08-20T09:07:10.025" v="1438" actId="1076"/>
          <ac:picMkLst>
            <pc:docMk/>
            <pc:sldMk cId="1758452341" sldId="306"/>
            <ac:picMk id="6" creationId="{01256A74-77C6-C864-1A7C-263848F56F21}"/>
          </ac:picMkLst>
        </pc:picChg>
        <pc:picChg chg="add mod modCrop">
          <ac:chgData name="Rochniak Family" userId="0fd4bab7b65bdab4" providerId="LiveId" clId="{0DF95E67-086A-4EAD-AF60-ACB6FADCD63D}" dt="2023-08-20T09:07:59.947" v="1445" actId="1076"/>
          <ac:picMkLst>
            <pc:docMk/>
            <pc:sldMk cId="1758452341" sldId="306"/>
            <ac:picMk id="7" creationId="{20F519D3-3712-1A21-15EF-7B774096D5C6}"/>
          </ac:picMkLst>
        </pc:picChg>
      </pc:sldChg>
      <pc:sldChg chg="addSp modSp new mod ord modClrScheme chgLayout">
        <pc:chgData name="Rochniak Family" userId="0fd4bab7b65bdab4" providerId="LiveId" clId="{0DF95E67-086A-4EAD-AF60-ACB6FADCD63D}" dt="2023-08-24T14:32:50.169" v="2859" actId="14100"/>
        <pc:sldMkLst>
          <pc:docMk/>
          <pc:sldMk cId="423872962" sldId="307"/>
        </pc:sldMkLst>
        <pc:spChg chg="add mod">
          <ac:chgData name="Rochniak Family" userId="0fd4bab7b65bdab4" providerId="LiveId" clId="{0DF95E67-086A-4EAD-AF60-ACB6FADCD63D}" dt="2023-08-20T08:24:16.727" v="1374" actId="122"/>
          <ac:spMkLst>
            <pc:docMk/>
            <pc:sldMk cId="423872962" sldId="307"/>
            <ac:spMk id="2" creationId="{4C5ED369-13A5-CAC1-AC94-6392881D6FB4}"/>
          </ac:spMkLst>
        </pc:spChg>
        <pc:spChg chg="add mod">
          <ac:chgData name="Rochniak Family" userId="0fd4bab7b65bdab4" providerId="LiveId" clId="{0DF95E67-086A-4EAD-AF60-ACB6FADCD63D}" dt="2023-08-20T08:46:00.610" v="1408" actId="403"/>
          <ac:spMkLst>
            <pc:docMk/>
            <pc:sldMk cId="423872962" sldId="307"/>
            <ac:spMk id="3" creationId="{36E6F8C9-5638-F4DB-1C72-D7FF7EA9132B}"/>
          </ac:spMkLst>
        </pc:spChg>
        <pc:picChg chg="add mod">
          <ac:chgData name="Rochniak Family" userId="0fd4bab7b65bdab4" providerId="LiveId" clId="{0DF95E67-086A-4EAD-AF60-ACB6FADCD63D}" dt="2023-08-24T14:32:50.169" v="2859" actId="14100"/>
          <ac:picMkLst>
            <pc:docMk/>
            <pc:sldMk cId="423872962" sldId="307"/>
            <ac:picMk id="4" creationId="{82D4DAF8-1BED-CF8F-A7FB-CDB366AE20DC}"/>
          </ac:picMkLst>
        </pc:picChg>
        <pc:picChg chg="add mod">
          <ac:chgData name="Rochniak Family" userId="0fd4bab7b65bdab4" providerId="LiveId" clId="{0DF95E67-086A-4EAD-AF60-ACB6FADCD63D}" dt="2023-08-20T08:59:25.686" v="1413" actId="11530"/>
          <ac:picMkLst>
            <pc:docMk/>
            <pc:sldMk cId="423872962" sldId="307"/>
            <ac:picMk id="5" creationId="{3FBE1CA2-3C53-AAE3-3726-B8AE182EAAD0}"/>
          </ac:picMkLst>
        </pc:picChg>
      </pc:sldChg>
      <pc:sldChg chg="addSp modSp new mod modClrScheme chgLayout">
        <pc:chgData name="Rochniak Family" userId="0fd4bab7b65bdab4" providerId="LiveId" clId="{0DF95E67-086A-4EAD-AF60-ACB6FADCD63D}" dt="2023-08-24T20:16:16.040" v="3023" actId="14100"/>
        <pc:sldMkLst>
          <pc:docMk/>
          <pc:sldMk cId="897192500" sldId="308"/>
        </pc:sldMkLst>
        <pc:spChg chg="add mod">
          <ac:chgData name="Rochniak Family" userId="0fd4bab7b65bdab4" providerId="LiveId" clId="{0DF95E67-086A-4EAD-AF60-ACB6FADCD63D}" dt="2023-08-24T20:16:16.040" v="3023" actId="14100"/>
          <ac:spMkLst>
            <pc:docMk/>
            <pc:sldMk cId="897192500" sldId="308"/>
            <ac:spMk id="2" creationId="{E7B5C5BC-F362-EDE7-4732-790975067C9D}"/>
          </ac:spMkLst>
        </pc:spChg>
        <pc:picChg chg="add mod">
          <ac:chgData name="Rochniak Family" userId="0fd4bab7b65bdab4" providerId="LiveId" clId="{0DF95E67-086A-4EAD-AF60-ACB6FADCD63D}" dt="2023-08-20T14:29:32.667" v="2396" actId="1076"/>
          <ac:picMkLst>
            <pc:docMk/>
            <pc:sldMk cId="897192500" sldId="308"/>
            <ac:picMk id="3" creationId="{ADE992A0-97E0-C54E-99A0-83678EA85BB8}"/>
          </ac:picMkLst>
        </pc:picChg>
      </pc:sldChg>
      <pc:sldChg chg="addSp modSp new mod ord">
        <pc:chgData name="Rochniak Family" userId="0fd4bab7b65bdab4" providerId="LiveId" clId="{0DF95E67-086A-4EAD-AF60-ACB6FADCD63D}" dt="2023-08-24T20:14:19.623" v="3018" actId="1076"/>
        <pc:sldMkLst>
          <pc:docMk/>
          <pc:sldMk cId="1628003576" sldId="309"/>
        </pc:sldMkLst>
        <pc:picChg chg="add mod">
          <ac:chgData name="Rochniak Family" userId="0fd4bab7b65bdab4" providerId="LiveId" clId="{0DF95E67-086A-4EAD-AF60-ACB6FADCD63D}" dt="2023-08-24T20:14:13.672" v="3017" actId="1076"/>
          <ac:picMkLst>
            <pc:docMk/>
            <pc:sldMk cId="1628003576" sldId="309"/>
            <ac:picMk id="2" creationId="{C552BB8F-D1DD-D144-65C5-FD93851AD700}"/>
          </ac:picMkLst>
        </pc:picChg>
        <pc:picChg chg="add mod">
          <ac:chgData name="Rochniak Family" userId="0fd4bab7b65bdab4" providerId="LiveId" clId="{0DF95E67-086A-4EAD-AF60-ACB6FADCD63D}" dt="2023-08-24T20:14:19.623" v="3018" actId="1076"/>
          <ac:picMkLst>
            <pc:docMk/>
            <pc:sldMk cId="1628003576" sldId="309"/>
            <ac:picMk id="3" creationId="{27E5764D-8ED5-BE36-FE3B-9CAF850B0CFE}"/>
          </ac:picMkLst>
        </pc:picChg>
      </pc:sldChg>
      <pc:sldChg chg="addSp modSp new mod modClrScheme chgLayout">
        <pc:chgData name="Rochniak Family" userId="0fd4bab7b65bdab4" providerId="LiveId" clId="{0DF95E67-086A-4EAD-AF60-ACB6FADCD63D}" dt="2023-08-24T10:28:41.563" v="2695" actId="1076"/>
        <pc:sldMkLst>
          <pc:docMk/>
          <pc:sldMk cId="398563790" sldId="310"/>
        </pc:sldMkLst>
        <pc:spChg chg="add mod">
          <ac:chgData name="Rochniak Family" userId="0fd4bab7b65bdab4" providerId="LiveId" clId="{0DF95E67-086A-4EAD-AF60-ACB6FADCD63D}" dt="2023-08-20T13:21:39.726" v="1800" actId="14100"/>
          <ac:spMkLst>
            <pc:docMk/>
            <pc:sldMk cId="398563790" sldId="310"/>
            <ac:spMk id="2" creationId="{922CD8B5-9D27-7B2D-AAC0-82DAB4018309}"/>
          </ac:spMkLst>
        </pc:spChg>
        <pc:picChg chg="add mod ord">
          <ac:chgData name="Rochniak Family" userId="0fd4bab7b65bdab4" providerId="LiveId" clId="{0DF95E67-086A-4EAD-AF60-ACB6FADCD63D}" dt="2023-08-24T10:28:10.680" v="2688" actId="167"/>
          <ac:picMkLst>
            <pc:docMk/>
            <pc:sldMk cId="398563790" sldId="310"/>
            <ac:picMk id="3" creationId="{151F866B-4D5D-3B65-167D-26B0D6FDBD83}"/>
          </ac:picMkLst>
        </pc:picChg>
        <pc:picChg chg="add mod">
          <ac:chgData name="Rochniak Family" userId="0fd4bab7b65bdab4" providerId="LiveId" clId="{0DF95E67-086A-4EAD-AF60-ACB6FADCD63D}" dt="2023-08-24T10:28:41.563" v="2695" actId="1076"/>
          <ac:picMkLst>
            <pc:docMk/>
            <pc:sldMk cId="398563790" sldId="310"/>
            <ac:picMk id="4" creationId="{E64373E6-EF12-BBEB-AB8E-D57F64D38914}"/>
          </ac:picMkLst>
        </pc:picChg>
      </pc:sldChg>
      <pc:sldChg chg="addSp delSp modSp new del mod ord modClrScheme chgLayout">
        <pc:chgData name="Rochniak Family" userId="0fd4bab7b65bdab4" providerId="LiveId" clId="{0DF95E67-086A-4EAD-AF60-ACB6FADCD63D}" dt="2023-08-24T20:14:40.237" v="3022" actId="2696"/>
        <pc:sldMkLst>
          <pc:docMk/>
          <pc:sldMk cId="460134654" sldId="311"/>
        </pc:sldMkLst>
        <pc:spChg chg="add mod ord">
          <ac:chgData name="Rochniak Family" userId="0fd4bab7b65bdab4" providerId="LiveId" clId="{0DF95E67-086A-4EAD-AF60-ACB6FADCD63D}" dt="2023-08-20T19:47:41.979" v="2436" actId="14100"/>
          <ac:spMkLst>
            <pc:docMk/>
            <pc:sldMk cId="460134654" sldId="311"/>
            <ac:spMk id="4" creationId="{295134EC-FFA1-C219-E61F-5ACC3DC1988C}"/>
          </ac:spMkLst>
        </pc:spChg>
        <pc:picChg chg="add del mod">
          <ac:chgData name="Rochniak Family" userId="0fd4bab7b65bdab4" providerId="LiveId" clId="{0DF95E67-086A-4EAD-AF60-ACB6FADCD63D}" dt="2023-08-24T20:13:45.100" v="3012" actId="21"/>
          <ac:picMkLst>
            <pc:docMk/>
            <pc:sldMk cId="460134654" sldId="311"/>
            <ac:picMk id="3" creationId="{818AF12A-A6AF-1155-1348-F45FCA02C39A}"/>
          </ac:picMkLst>
        </pc:picChg>
      </pc:sldChg>
      <pc:sldChg chg="addSp delSp modSp new mod">
        <pc:chgData name="Rochniak Family" userId="0fd4bab7b65bdab4" providerId="LiveId" clId="{0DF95E67-086A-4EAD-AF60-ACB6FADCD63D}" dt="2023-08-24T20:12:38.315" v="3009" actId="1076"/>
        <pc:sldMkLst>
          <pc:docMk/>
          <pc:sldMk cId="2743839285" sldId="312"/>
        </pc:sldMkLst>
        <pc:spChg chg="mod">
          <ac:chgData name="Rochniak Family" userId="0fd4bab7b65bdab4" providerId="LiveId" clId="{0DF95E67-086A-4EAD-AF60-ACB6FADCD63D}" dt="2023-08-20T19:31:52.748" v="2427" actId="14100"/>
          <ac:spMkLst>
            <pc:docMk/>
            <pc:sldMk cId="2743839285" sldId="312"/>
            <ac:spMk id="2" creationId="{0FDE2AEA-8EB3-D983-C0AB-77BDC3C9EDB4}"/>
          </ac:spMkLst>
        </pc:spChg>
        <pc:spChg chg="add del mod">
          <ac:chgData name="Rochniak Family" userId="0fd4bab7b65bdab4" providerId="LiveId" clId="{0DF95E67-086A-4EAD-AF60-ACB6FADCD63D}" dt="2023-08-20T19:31:36.434" v="2423"/>
          <ac:spMkLst>
            <pc:docMk/>
            <pc:sldMk cId="2743839285" sldId="312"/>
            <ac:spMk id="4" creationId="{5172534A-95A8-EA93-81B8-9FE413C87786}"/>
          </ac:spMkLst>
        </pc:spChg>
        <pc:picChg chg="add mod">
          <ac:chgData name="Rochniak Family" userId="0fd4bab7b65bdab4" providerId="LiveId" clId="{0DF95E67-086A-4EAD-AF60-ACB6FADCD63D}" dt="2023-08-24T19:30:38.866" v="2980" actId="1076"/>
          <ac:picMkLst>
            <pc:docMk/>
            <pc:sldMk cId="2743839285" sldId="312"/>
            <ac:picMk id="4" creationId="{491AE097-980D-57F3-76C9-D96CBDFB7EE5}"/>
          </ac:picMkLst>
        </pc:picChg>
        <pc:picChg chg="add del mod">
          <ac:chgData name="Rochniak Family" userId="0fd4bab7b65bdab4" providerId="LiveId" clId="{0DF95E67-086A-4EAD-AF60-ACB6FADCD63D}" dt="2023-08-24T19:30:29.822" v="2978" actId="478"/>
          <ac:picMkLst>
            <pc:docMk/>
            <pc:sldMk cId="2743839285" sldId="312"/>
            <ac:picMk id="6" creationId="{A2A21E3B-FE42-7B87-2176-16FB7E22D313}"/>
          </ac:picMkLst>
        </pc:picChg>
        <pc:picChg chg="add mod">
          <ac:chgData name="Rochniak Family" userId="0fd4bab7b65bdab4" providerId="LiveId" clId="{0DF95E67-086A-4EAD-AF60-ACB6FADCD63D}" dt="2023-08-24T19:32:45.709" v="2982" actId="1076"/>
          <ac:picMkLst>
            <pc:docMk/>
            <pc:sldMk cId="2743839285" sldId="312"/>
            <ac:picMk id="7" creationId="{E7654C2C-AB4A-B9C4-8A52-40220AF39375}"/>
          </ac:picMkLst>
        </pc:picChg>
        <pc:picChg chg="add mod">
          <ac:chgData name="Rochniak Family" userId="0fd4bab7b65bdab4" providerId="LiveId" clId="{0DF95E67-086A-4EAD-AF60-ACB6FADCD63D}" dt="2023-08-24T19:34:07.050" v="2984" actId="1076"/>
          <ac:picMkLst>
            <pc:docMk/>
            <pc:sldMk cId="2743839285" sldId="312"/>
            <ac:picMk id="9" creationId="{D06E02A3-50A9-5A5E-F5DF-9ED99637CDBF}"/>
          </ac:picMkLst>
        </pc:picChg>
        <pc:picChg chg="add mod">
          <ac:chgData name="Rochniak Family" userId="0fd4bab7b65bdab4" providerId="LiveId" clId="{0DF95E67-086A-4EAD-AF60-ACB6FADCD63D}" dt="2023-08-24T19:59:04.266" v="2987" actId="14100"/>
          <ac:picMkLst>
            <pc:docMk/>
            <pc:sldMk cId="2743839285" sldId="312"/>
            <ac:picMk id="11" creationId="{EE5F1036-A998-2B8A-DAE5-3238829785C8}"/>
          </ac:picMkLst>
        </pc:picChg>
        <pc:picChg chg="add mod">
          <ac:chgData name="Rochniak Family" userId="0fd4bab7b65bdab4" providerId="LiveId" clId="{0DF95E67-086A-4EAD-AF60-ACB6FADCD63D}" dt="2023-08-24T20:12:38.315" v="3009" actId="1076"/>
          <ac:picMkLst>
            <pc:docMk/>
            <pc:sldMk cId="2743839285" sldId="312"/>
            <ac:picMk id="13" creationId="{2996375A-2A12-DCD9-9B98-01489CEFD3B4}"/>
          </ac:picMkLst>
        </pc:picChg>
      </pc:sldChg>
      <pc:sldChg chg="addSp delSp modSp new mod">
        <pc:chgData name="Rochniak Family" userId="0fd4bab7b65bdab4" providerId="LiveId" clId="{0DF95E67-086A-4EAD-AF60-ACB6FADCD63D}" dt="2023-08-24T10:10:00.453" v="2680" actId="14100"/>
        <pc:sldMkLst>
          <pc:docMk/>
          <pc:sldMk cId="355572526" sldId="313"/>
        </pc:sldMkLst>
        <pc:spChg chg="mod">
          <ac:chgData name="Rochniak Family" userId="0fd4bab7b65bdab4" providerId="LiveId" clId="{0DF95E67-086A-4EAD-AF60-ACB6FADCD63D}" dt="2023-08-24T10:07:50.798" v="2675" actId="122"/>
          <ac:spMkLst>
            <pc:docMk/>
            <pc:sldMk cId="355572526" sldId="313"/>
            <ac:spMk id="2" creationId="{2C556051-5B69-4052-C8DF-4ACA0E9C6C6F}"/>
          </ac:spMkLst>
        </pc:spChg>
        <pc:picChg chg="add del mod">
          <ac:chgData name="Rochniak Family" userId="0fd4bab7b65bdab4" providerId="LiveId" clId="{0DF95E67-086A-4EAD-AF60-ACB6FADCD63D}" dt="2023-08-24T10:09:37.349" v="2676" actId="478"/>
          <ac:picMkLst>
            <pc:docMk/>
            <pc:sldMk cId="355572526" sldId="313"/>
            <ac:picMk id="4" creationId="{102EB5B7-C301-9013-3F83-FA0202D74513}"/>
          </ac:picMkLst>
        </pc:picChg>
        <pc:picChg chg="add mod">
          <ac:chgData name="Rochniak Family" userId="0fd4bab7b65bdab4" providerId="LiveId" clId="{0DF95E67-086A-4EAD-AF60-ACB6FADCD63D}" dt="2023-08-24T10:10:00.453" v="2680" actId="14100"/>
          <ac:picMkLst>
            <pc:docMk/>
            <pc:sldMk cId="355572526" sldId="313"/>
            <ac:picMk id="6" creationId="{E245CDC3-490D-3168-3365-E5035B9ED904}"/>
          </ac:picMkLst>
        </pc:picChg>
      </pc:sldChg>
      <pc:sldChg chg="addSp modSp new mod">
        <pc:chgData name="Rochniak Family" userId="0fd4bab7b65bdab4" providerId="LiveId" clId="{0DF95E67-086A-4EAD-AF60-ACB6FADCD63D}" dt="2023-08-24T14:27:36.290" v="2848" actId="14100"/>
        <pc:sldMkLst>
          <pc:docMk/>
          <pc:sldMk cId="504310381" sldId="314"/>
        </pc:sldMkLst>
        <pc:spChg chg="mod">
          <ac:chgData name="Rochniak Family" userId="0fd4bab7b65bdab4" providerId="LiveId" clId="{0DF95E67-086A-4EAD-AF60-ACB6FADCD63D}" dt="2023-08-24T14:26:46.755" v="2842" actId="2711"/>
          <ac:spMkLst>
            <pc:docMk/>
            <pc:sldMk cId="504310381" sldId="314"/>
            <ac:spMk id="2" creationId="{BFD4980D-667C-0ACF-57A8-4A1706DA0298}"/>
          </ac:spMkLst>
        </pc:spChg>
        <pc:picChg chg="add mod">
          <ac:chgData name="Rochniak Family" userId="0fd4bab7b65bdab4" providerId="LiveId" clId="{0DF95E67-086A-4EAD-AF60-ACB6FADCD63D}" dt="2023-08-24T14:27:32.291" v="2847" actId="14100"/>
          <ac:picMkLst>
            <pc:docMk/>
            <pc:sldMk cId="504310381" sldId="314"/>
            <ac:picMk id="3" creationId="{78504E92-AE96-EAE0-CD79-1E75460FF6AB}"/>
          </ac:picMkLst>
        </pc:picChg>
        <pc:picChg chg="add mod">
          <ac:chgData name="Rochniak Family" userId="0fd4bab7b65bdab4" providerId="LiveId" clId="{0DF95E67-086A-4EAD-AF60-ACB6FADCD63D}" dt="2023-08-24T14:27:36.290" v="2848" actId="14100"/>
          <ac:picMkLst>
            <pc:docMk/>
            <pc:sldMk cId="504310381" sldId="314"/>
            <ac:picMk id="4" creationId="{CB64D2D4-D04F-E4B5-0189-90EFB027D5C9}"/>
          </ac:picMkLst>
        </pc:picChg>
      </pc:sldChg>
      <pc:sldChg chg="addSp delSp modSp new mod">
        <pc:chgData name="Rochniak Family" userId="0fd4bab7b65bdab4" providerId="LiveId" clId="{0DF95E67-086A-4EAD-AF60-ACB6FADCD63D}" dt="2023-08-24T14:59:43.608" v="2897" actId="1076"/>
        <pc:sldMkLst>
          <pc:docMk/>
          <pc:sldMk cId="3236337351" sldId="315"/>
        </pc:sldMkLst>
        <pc:spChg chg="mod">
          <ac:chgData name="Rochniak Family" userId="0fd4bab7b65bdab4" providerId="LiveId" clId="{0DF95E67-086A-4EAD-AF60-ACB6FADCD63D}" dt="2023-08-24T14:56:29.481" v="2888" actId="14100"/>
          <ac:spMkLst>
            <pc:docMk/>
            <pc:sldMk cId="3236337351" sldId="315"/>
            <ac:spMk id="2" creationId="{52610912-DDF5-A405-A9A8-07E430D1A323}"/>
          </ac:spMkLst>
        </pc:spChg>
        <pc:spChg chg="add del">
          <ac:chgData name="Rochniak Family" userId="0fd4bab7b65bdab4" providerId="LiveId" clId="{0DF95E67-086A-4EAD-AF60-ACB6FADCD63D}" dt="2023-08-24T14:56:56.890" v="2890" actId="22"/>
          <ac:spMkLst>
            <pc:docMk/>
            <pc:sldMk cId="3236337351" sldId="315"/>
            <ac:spMk id="4" creationId="{5317D9F3-B7A7-3737-9F0F-6645B1B35380}"/>
          </ac:spMkLst>
        </pc:spChg>
        <pc:picChg chg="add mod">
          <ac:chgData name="Rochniak Family" userId="0fd4bab7b65bdab4" providerId="LiveId" clId="{0DF95E67-086A-4EAD-AF60-ACB6FADCD63D}" dt="2023-08-24T14:58:21.540" v="2894" actId="14100"/>
          <ac:picMkLst>
            <pc:docMk/>
            <pc:sldMk cId="3236337351" sldId="315"/>
            <ac:picMk id="6" creationId="{4D7C9ED6-1938-4FDD-7D39-8EDAC26A78FC}"/>
          </ac:picMkLst>
        </pc:picChg>
        <pc:picChg chg="add mod">
          <ac:chgData name="Rochniak Family" userId="0fd4bab7b65bdab4" providerId="LiveId" clId="{0DF95E67-086A-4EAD-AF60-ACB6FADCD63D}" dt="2023-08-24T14:59:43.608" v="2897" actId="1076"/>
          <ac:picMkLst>
            <pc:docMk/>
            <pc:sldMk cId="3236337351" sldId="315"/>
            <ac:picMk id="7" creationId="{03D5464A-1501-55F6-4F24-B5AEA375F6AC}"/>
          </ac:picMkLst>
        </pc:picChg>
      </pc:sldChg>
      <pc:sldChg chg="addSp delSp modSp new mod ord modClrScheme chgLayout">
        <pc:chgData name="Rochniak Family" userId="0fd4bab7b65bdab4" providerId="LiveId" clId="{0DF95E67-086A-4EAD-AF60-ACB6FADCD63D}" dt="2023-08-24T20:14:29.493" v="3020"/>
        <pc:sldMkLst>
          <pc:docMk/>
          <pc:sldMk cId="215910940" sldId="316"/>
        </pc:sldMkLst>
        <pc:spChg chg="del">
          <ac:chgData name="Rochniak Family" userId="0fd4bab7b65bdab4" providerId="LiveId" clId="{0DF95E67-086A-4EAD-AF60-ACB6FADCD63D}" dt="2023-08-24T15:18:53.873" v="2917" actId="700"/>
          <ac:spMkLst>
            <pc:docMk/>
            <pc:sldMk cId="215910940" sldId="316"/>
            <ac:spMk id="2" creationId="{0E4BA831-A1E8-F28C-4F7F-51BCA4A5CED8}"/>
          </ac:spMkLst>
        </pc:spChg>
        <pc:spChg chg="add mod">
          <ac:chgData name="Rochniak Family" userId="0fd4bab7b65bdab4" providerId="LiveId" clId="{0DF95E67-086A-4EAD-AF60-ACB6FADCD63D}" dt="2023-08-24T15:28:08.116" v="2976" actId="255"/>
          <ac:spMkLst>
            <pc:docMk/>
            <pc:sldMk cId="215910940" sldId="316"/>
            <ac:spMk id="5" creationId="{C577B270-A720-37FD-BB1B-EB730FB6A4D4}"/>
          </ac:spMkLst>
        </pc:spChg>
        <pc:picChg chg="add del mod">
          <ac:chgData name="Rochniak Family" userId="0fd4bab7b65bdab4" providerId="LiveId" clId="{0DF95E67-086A-4EAD-AF60-ACB6FADCD63D}" dt="2023-08-24T15:21:47.072" v="2945"/>
          <ac:picMkLst>
            <pc:docMk/>
            <pc:sldMk cId="215910940" sldId="316"/>
            <ac:picMk id="3" creationId="{60028B19-8244-096E-25CE-69EF6890E87A}"/>
          </ac:picMkLst>
        </pc:picChg>
        <pc:picChg chg="add mod">
          <ac:chgData name="Rochniak Family" userId="0fd4bab7b65bdab4" providerId="LiveId" clId="{0DF95E67-086A-4EAD-AF60-ACB6FADCD63D}" dt="2023-08-24T15:26:28.773" v="2954" actId="14100"/>
          <ac:picMkLst>
            <pc:docMk/>
            <pc:sldMk cId="215910940" sldId="316"/>
            <ac:picMk id="4" creationId="{373A83DA-90EF-863A-07C4-5695A86D355A}"/>
          </ac:picMkLst>
        </pc:picChg>
      </pc:sldChg>
      <pc:sldChg chg="new del">
        <pc:chgData name="Rochniak Family" userId="0fd4bab7b65bdab4" providerId="LiveId" clId="{0DF95E67-086A-4EAD-AF60-ACB6FADCD63D}" dt="2023-08-24T20:14:35.717" v="3021" actId="2696"/>
        <pc:sldMkLst>
          <pc:docMk/>
          <pc:sldMk cId="3352943197" sldId="317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24129C-E44C-4534-A9FE-24E27ACC7361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DFA12E2-2A32-497F-BA66-318AE6798A20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sz="4400" dirty="0"/>
            <a:t>НС</a:t>
          </a:r>
          <a:r>
            <a:rPr lang="en-US" sz="4400" dirty="0"/>
            <a:t>l + NaOH → NaCl + H</a:t>
          </a:r>
          <a:r>
            <a:rPr lang="en-US" sz="4000" dirty="0"/>
            <a:t>2</a:t>
          </a:r>
          <a:r>
            <a:rPr lang="en-US" sz="4400" dirty="0"/>
            <a:t>O</a:t>
          </a:r>
        </a:p>
      </dgm:t>
    </dgm:pt>
    <dgm:pt modelId="{9E05C0BE-2849-48E1-AE6D-6FFA90AE8418}" type="parTrans" cxnId="{3659F27B-401E-409E-80BE-AB21C90B2F91}">
      <dgm:prSet/>
      <dgm:spPr/>
      <dgm:t>
        <a:bodyPr/>
        <a:lstStyle/>
        <a:p>
          <a:endParaRPr lang="en-US"/>
        </a:p>
      </dgm:t>
    </dgm:pt>
    <dgm:pt modelId="{B9603E0D-E0CF-4A62-9FB1-39826197B1EC}" type="sibTrans" cxnId="{3659F27B-401E-409E-80BE-AB21C90B2F91}">
      <dgm:prSet/>
      <dgm:spPr/>
      <dgm:t>
        <a:bodyPr/>
        <a:lstStyle/>
        <a:p>
          <a:endParaRPr lang="en-US"/>
        </a:p>
      </dgm:t>
    </dgm:pt>
    <dgm:pt modelId="{CC7B2D7D-2AE0-40A7-89CA-29320F5668D4}">
      <dgm:prSet/>
      <dgm:spPr>
        <a:solidFill>
          <a:srgbClr val="FF0000"/>
        </a:solidFill>
      </dgm:spPr>
      <dgm:t>
        <a:bodyPr/>
        <a:lstStyle/>
        <a:p>
          <a:r>
            <a:rPr lang="uk-UA" dirty="0"/>
            <a:t>універс. індикатор</a:t>
          </a:r>
          <a:endParaRPr lang="en-US" dirty="0"/>
        </a:p>
      </dgm:t>
    </dgm:pt>
    <dgm:pt modelId="{48258B3C-27BA-452C-9DF7-46F7D046212B}" type="parTrans" cxnId="{14AF0DC1-BC1A-4CCB-B7A6-E2F1F4193498}">
      <dgm:prSet/>
      <dgm:spPr/>
      <dgm:t>
        <a:bodyPr/>
        <a:lstStyle/>
        <a:p>
          <a:endParaRPr lang="en-US"/>
        </a:p>
      </dgm:t>
    </dgm:pt>
    <dgm:pt modelId="{6C84C8AD-C8A2-4B46-9B5C-DD684350AD55}" type="sibTrans" cxnId="{14AF0DC1-BC1A-4CCB-B7A6-E2F1F4193498}">
      <dgm:prSet/>
      <dgm:spPr/>
      <dgm:t>
        <a:bodyPr/>
        <a:lstStyle/>
        <a:p>
          <a:endParaRPr lang="en-US"/>
        </a:p>
      </dgm:t>
    </dgm:pt>
    <dgm:pt modelId="{59A5DA85-C8C3-44E9-AB5A-EB3AB986C9E4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4100" dirty="0">
              <a:solidFill>
                <a:schemeClr val="bg1"/>
              </a:solidFill>
            </a:rPr>
            <a:t>NaOH + </a:t>
          </a:r>
          <a:r>
            <a:rPr lang="ru-RU" sz="4100" dirty="0">
              <a:solidFill>
                <a:schemeClr val="bg1"/>
              </a:solidFill>
            </a:rPr>
            <a:t>НС</a:t>
          </a:r>
          <a:r>
            <a:rPr lang="en-US" sz="4100" dirty="0">
              <a:solidFill>
                <a:schemeClr val="bg1"/>
              </a:solidFill>
            </a:rPr>
            <a:t>l → NaCl + H</a:t>
          </a:r>
          <a:r>
            <a:rPr lang="en-US" sz="3600" dirty="0">
              <a:solidFill>
                <a:schemeClr val="bg1"/>
              </a:solidFill>
            </a:rPr>
            <a:t>2</a:t>
          </a:r>
          <a:r>
            <a:rPr lang="en-US" sz="4100" dirty="0">
              <a:solidFill>
                <a:schemeClr val="bg1"/>
              </a:solidFill>
            </a:rPr>
            <a:t>O</a:t>
          </a:r>
        </a:p>
      </dgm:t>
    </dgm:pt>
    <dgm:pt modelId="{3D7F4B00-62CB-4162-8C8F-334B9B69181A}" type="parTrans" cxnId="{2D3D7208-8F7A-463C-B8B1-B8B357167CE4}">
      <dgm:prSet/>
      <dgm:spPr/>
      <dgm:t>
        <a:bodyPr/>
        <a:lstStyle/>
        <a:p>
          <a:endParaRPr lang="en-US"/>
        </a:p>
      </dgm:t>
    </dgm:pt>
    <dgm:pt modelId="{6B149D77-1B21-48F2-A62A-EA504715C00E}" type="sibTrans" cxnId="{2D3D7208-8F7A-463C-B8B1-B8B357167CE4}">
      <dgm:prSet/>
      <dgm:spPr/>
      <dgm:t>
        <a:bodyPr/>
        <a:lstStyle/>
        <a:p>
          <a:endParaRPr lang="en-US"/>
        </a:p>
      </dgm:t>
    </dgm:pt>
    <dgm:pt modelId="{98AE3A49-9130-4513-9952-83B5A47E844E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uk-UA" dirty="0"/>
            <a:t>універс. індикатор</a:t>
          </a:r>
          <a:endParaRPr lang="en-US" dirty="0"/>
        </a:p>
      </dgm:t>
    </dgm:pt>
    <dgm:pt modelId="{E58CC827-F48A-4690-96C5-19C04B95FEC0}" type="parTrans" cxnId="{9E8892BE-3BE2-425D-A434-1276799DEAA9}">
      <dgm:prSet/>
      <dgm:spPr/>
      <dgm:t>
        <a:bodyPr/>
        <a:lstStyle/>
        <a:p>
          <a:endParaRPr lang="en-US"/>
        </a:p>
      </dgm:t>
    </dgm:pt>
    <dgm:pt modelId="{9A7BEA6D-B782-4CF2-B270-D4ACA3B64860}" type="sibTrans" cxnId="{9E8892BE-3BE2-425D-A434-1276799DEAA9}">
      <dgm:prSet/>
      <dgm:spPr/>
      <dgm:t>
        <a:bodyPr/>
        <a:lstStyle/>
        <a:p>
          <a:endParaRPr lang="en-US"/>
        </a:p>
      </dgm:t>
    </dgm:pt>
    <dgm:pt modelId="{C3D902F3-E4EE-471C-BAD0-57293577098E}" type="pres">
      <dgm:prSet presAssocID="{0424129C-E44C-4534-A9FE-24E27ACC7361}" presName="linear" presStyleCnt="0">
        <dgm:presLayoutVars>
          <dgm:animLvl val="lvl"/>
          <dgm:resizeHandles val="exact"/>
        </dgm:presLayoutVars>
      </dgm:prSet>
      <dgm:spPr/>
    </dgm:pt>
    <dgm:pt modelId="{0377441A-FED6-46A9-9826-ED6073A78C64}" type="pres">
      <dgm:prSet presAssocID="{5DFA12E2-2A32-497F-BA66-318AE6798A2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E1A687C-73B2-4D6B-A9E2-82D977C23401}" type="pres">
      <dgm:prSet presAssocID="{B9603E0D-E0CF-4A62-9FB1-39826197B1EC}" presName="spacer" presStyleCnt="0"/>
      <dgm:spPr/>
    </dgm:pt>
    <dgm:pt modelId="{97EA80EA-87CC-42E7-8BD1-070A3770C16F}" type="pres">
      <dgm:prSet presAssocID="{CC7B2D7D-2AE0-40A7-89CA-29320F5668D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094ABBE-46B6-4FB5-8BDE-661C4DC3E0C0}" type="pres">
      <dgm:prSet presAssocID="{CC7B2D7D-2AE0-40A7-89CA-29320F5668D4}" presName="childText" presStyleLbl="revTx" presStyleIdx="0" presStyleCnt="1">
        <dgm:presLayoutVars>
          <dgm:bulletEnabled val="1"/>
        </dgm:presLayoutVars>
      </dgm:prSet>
      <dgm:spPr/>
    </dgm:pt>
    <dgm:pt modelId="{F2481A87-F9FE-4747-A9B7-3AFEA1A492DD}" type="pres">
      <dgm:prSet presAssocID="{98AE3A49-9130-4513-9952-83B5A47E844E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798EAF05-A177-4981-9A2D-701EE17A855D}" type="presOf" srcId="{98AE3A49-9130-4513-9952-83B5A47E844E}" destId="{F2481A87-F9FE-4747-A9B7-3AFEA1A492DD}" srcOrd="0" destOrd="0" presId="urn:microsoft.com/office/officeart/2005/8/layout/vList2"/>
    <dgm:cxn modelId="{2D3D7208-8F7A-463C-B8B1-B8B357167CE4}" srcId="{CC7B2D7D-2AE0-40A7-89CA-29320F5668D4}" destId="{59A5DA85-C8C3-44E9-AB5A-EB3AB986C9E4}" srcOrd="0" destOrd="0" parTransId="{3D7F4B00-62CB-4162-8C8F-334B9B69181A}" sibTransId="{6B149D77-1B21-48F2-A62A-EA504715C00E}"/>
    <dgm:cxn modelId="{B5E72425-D7D2-4E77-9CB0-488BD4BAC25E}" type="presOf" srcId="{59A5DA85-C8C3-44E9-AB5A-EB3AB986C9E4}" destId="{0094ABBE-46B6-4FB5-8BDE-661C4DC3E0C0}" srcOrd="0" destOrd="0" presId="urn:microsoft.com/office/officeart/2005/8/layout/vList2"/>
    <dgm:cxn modelId="{17E2056D-04AD-4B41-8198-3EE3DEBDB309}" type="presOf" srcId="{CC7B2D7D-2AE0-40A7-89CA-29320F5668D4}" destId="{97EA80EA-87CC-42E7-8BD1-070A3770C16F}" srcOrd="0" destOrd="0" presId="urn:microsoft.com/office/officeart/2005/8/layout/vList2"/>
    <dgm:cxn modelId="{3A39FA59-E9EF-4F46-86FC-C94CAB775F4C}" type="presOf" srcId="{0424129C-E44C-4534-A9FE-24E27ACC7361}" destId="{C3D902F3-E4EE-471C-BAD0-57293577098E}" srcOrd="0" destOrd="0" presId="urn:microsoft.com/office/officeart/2005/8/layout/vList2"/>
    <dgm:cxn modelId="{3659F27B-401E-409E-80BE-AB21C90B2F91}" srcId="{0424129C-E44C-4534-A9FE-24E27ACC7361}" destId="{5DFA12E2-2A32-497F-BA66-318AE6798A20}" srcOrd="0" destOrd="0" parTransId="{9E05C0BE-2849-48E1-AE6D-6FFA90AE8418}" sibTransId="{B9603E0D-E0CF-4A62-9FB1-39826197B1EC}"/>
    <dgm:cxn modelId="{B04D6399-1943-4D70-9B55-BD8CEC0C1E19}" type="presOf" srcId="{5DFA12E2-2A32-497F-BA66-318AE6798A20}" destId="{0377441A-FED6-46A9-9826-ED6073A78C64}" srcOrd="0" destOrd="0" presId="urn:microsoft.com/office/officeart/2005/8/layout/vList2"/>
    <dgm:cxn modelId="{9E8892BE-3BE2-425D-A434-1276799DEAA9}" srcId="{0424129C-E44C-4534-A9FE-24E27ACC7361}" destId="{98AE3A49-9130-4513-9952-83B5A47E844E}" srcOrd="2" destOrd="0" parTransId="{E58CC827-F48A-4690-96C5-19C04B95FEC0}" sibTransId="{9A7BEA6D-B782-4CF2-B270-D4ACA3B64860}"/>
    <dgm:cxn modelId="{14AF0DC1-BC1A-4CCB-B7A6-E2F1F4193498}" srcId="{0424129C-E44C-4534-A9FE-24E27ACC7361}" destId="{CC7B2D7D-2AE0-40A7-89CA-29320F5668D4}" srcOrd="1" destOrd="0" parTransId="{48258B3C-27BA-452C-9DF7-46F7D046212B}" sibTransId="{6C84C8AD-C8A2-4B46-9B5C-DD684350AD55}"/>
    <dgm:cxn modelId="{50585809-45BB-48DA-BD8D-BABC089EC2BB}" type="presParOf" srcId="{C3D902F3-E4EE-471C-BAD0-57293577098E}" destId="{0377441A-FED6-46A9-9826-ED6073A78C64}" srcOrd="0" destOrd="0" presId="urn:microsoft.com/office/officeart/2005/8/layout/vList2"/>
    <dgm:cxn modelId="{55E6B70A-3912-4EB0-BCA7-2EDE1319495C}" type="presParOf" srcId="{C3D902F3-E4EE-471C-BAD0-57293577098E}" destId="{3E1A687C-73B2-4D6B-A9E2-82D977C23401}" srcOrd="1" destOrd="0" presId="urn:microsoft.com/office/officeart/2005/8/layout/vList2"/>
    <dgm:cxn modelId="{3D4CCCD8-CBC3-40AF-B18C-E78D00E44936}" type="presParOf" srcId="{C3D902F3-E4EE-471C-BAD0-57293577098E}" destId="{97EA80EA-87CC-42E7-8BD1-070A3770C16F}" srcOrd="2" destOrd="0" presId="urn:microsoft.com/office/officeart/2005/8/layout/vList2"/>
    <dgm:cxn modelId="{3F33C305-770E-4E18-B72F-23FEB7CF00FE}" type="presParOf" srcId="{C3D902F3-E4EE-471C-BAD0-57293577098E}" destId="{0094ABBE-46B6-4FB5-8BDE-661C4DC3E0C0}" srcOrd="3" destOrd="0" presId="urn:microsoft.com/office/officeart/2005/8/layout/vList2"/>
    <dgm:cxn modelId="{8BAEDE9E-598C-45E3-AEA2-87CA18C9BD4D}" type="presParOf" srcId="{C3D902F3-E4EE-471C-BAD0-57293577098E}" destId="{F2481A87-F9FE-4747-A9B7-3AFEA1A492D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E6ACDEF-962D-4B74-8F56-7D6DAD500602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87C3F8F-A545-4BDD-8F81-DAD4AA04B849}">
      <dgm:prSet custT="1"/>
      <dgm:spPr/>
      <dgm:t>
        <a:bodyPr/>
        <a:lstStyle/>
        <a:p>
          <a:r>
            <a:rPr lang="en-US" sz="6500" dirty="0"/>
            <a:t>2H</a:t>
          </a:r>
          <a:r>
            <a:rPr lang="en-US" sz="4800" dirty="0"/>
            <a:t>2</a:t>
          </a:r>
          <a:r>
            <a:rPr lang="en-US" sz="6500" dirty="0"/>
            <a:t> + O</a:t>
          </a:r>
          <a:r>
            <a:rPr lang="en-US" sz="4800" dirty="0"/>
            <a:t>2</a:t>
          </a:r>
          <a:r>
            <a:rPr lang="en-US" sz="6500" dirty="0"/>
            <a:t> → 2H</a:t>
          </a:r>
          <a:r>
            <a:rPr lang="en-US" sz="4800" dirty="0"/>
            <a:t>2</a:t>
          </a:r>
          <a:r>
            <a:rPr lang="en-US" sz="6500" dirty="0"/>
            <a:t>O + 572 </a:t>
          </a:r>
          <a:r>
            <a:rPr lang="uk-UA" sz="6500" dirty="0"/>
            <a:t>кДж</a:t>
          </a:r>
          <a:endParaRPr lang="en-US" sz="6500" dirty="0"/>
        </a:p>
      </dgm:t>
    </dgm:pt>
    <dgm:pt modelId="{65633219-DFFF-4B89-A14F-D3CDF5B76DA6}" type="parTrans" cxnId="{5447B3C0-123A-4232-824D-C8A3BAC0A185}">
      <dgm:prSet/>
      <dgm:spPr/>
      <dgm:t>
        <a:bodyPr/>
        <a:lstStyle/>
        <a:p>
          <a:endParaRPr lang="en-US"/>
        </a:p>
      </dgm:t>
    </dgm:pt>
    <dgm:pt modelId="{DD14B035-26DB-45E1-A4CE-24DF4A33309C}" type="sibTrans" cxnId="{5447B3C0-123A-4232-824D-C8A3BAC0A185}">
      <dgm:prSet/>
      <dgm:spPr/>
      <dgm:t>
        <a:bodyPr/>
        <a:lstStyle/>
        <a:p>
          <a:endParaRPr lang="en-US"/>
        </a:p>
      </dgm:t>
    </dgm:pt>
    <dgm:pt modelId="{16179B40-4A72-4578-8DC6-D7B03B200BD2}">
      <dgm:prSet custT="1"/>
      <dgm:spPr>
        <a:solidFill>
          <a:srgbClr val="FF0000"/>
        </a:solidFill>
      </dgm:spPr>
      <dgm:t>
        <a:bodyPr/>
        <a:lstStyle/>
        <a:p>
          <a:r>
            <a:rPr lang="uk-UA" sz="6500" dirty="0"/>
            <a:t>2</a:t>
          </a:r>
          <a:r>
            <a:rPr lang="en-US" sz="6500" dirty="0"/>
            <a:t>H</a:t>
          </a:r>
          <a:r>
            <a:rPr lang="en-US" sz="4800" dirty="0"/>
            <a:t>2</a:t>
          </a:r>
          <a:r>
            <a:rPr lang="en-US" sz="6500" dirty="0"/>
            <a:t>O → 2H</a:t>
          </a:r>
          <a:r>
            <a:rPr lang="en-US" sz="4800" dirty="0"/>
            <a:t>2</a:t>
          </a:r>
          <a:r>
            <a:rPr lang="en-US" sz="6500" dirty="0"/>
            <a:t> + O</a:t>
          </a:r>
          <a:r>
            <a:rPr lang="en-US" sz="4800" dirty="0"/>
            <a:t>2</a:t>
          </a:r>
          <a:r>
            <a:rPr lang="en-US" sz="6500" dirty="0"/>
            <a:t> – 672</a:t>
          </a:r>
          <a:r>
            <a:rPr lang="uk-UA" sz="6500" dirty="0"/>
            <a:t>кДж</a:t>
          </a:r>
          <a:endParaRPr lang="en-US" sz="6500" dirty="0"/>
        </a:p>
      </dgm:t>
    </dgm:pt>
    <dgm:pt modelId="{28ECC329-00B8-4F40-93B1-2FEE1D14E779}" type="parTrans" cxnId="{6CE93F7C-E976-4E65-9366-50C0299F63B6}">
      <dgm:prSet/>
      <dgm:spPr/>
      <dgm:t>
        <a:bodyPr/>
        <a:lstStyle/>
        <a:p>
          <a:endParaRPr lang="en-US"/>
        </a:p>
      </dgm:t>
    </dgm:pt>
    <dgm:pt modelId="{B98243F0-C8B1-46B1-A4B0-310EB8AAADB5}" type="sibTrans" cxnId="{6CE93F7C-E976-4E65-9366-50C0299F63B6}">
      <dgm:prSet/>
      <dgm:spPr/>
      <dgm:t>
        <a:bodyPr/>
        <a:lstStyle/>
        <a:p>
          <a:endParaRPr lang="en-US"/>
        </a:p>
      </dgm:t>
    </dgm:pt>
    <dgm:pt modelId="{CBA32278-12DC-4336-960F-E8B47A956427}" type="pres">
      <dgm:prSet presAssocID="{FE6ACDEF-962D-4B74-8F56-7D6DAD500602}" presName="linear" presStyleCnt="0">
        <dgm:presLayoutVars>
          <dgm:animLvl val="lvl"/>
          <dgm:resizeHandles val="exact"/>
        </dgm:presLayoutVars>
      </dgm:prSet>
      <dgm:spPr/>
    </dgm:pt>
    <dgm:pt modelId="{E6D5FF03-FB58-48DA-994C-4F18E9207338}" type="pres">
      <dgm:prSet presAssocID="{D87C3F8F-A545-4BDD-8F81-DAD4AA04B849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6574504-0927-4F4A-B570-26511066581A}" type="pres">
      <dgm:prSet presAssocID="{DD14B035-26DB-45E1-A4CE-24DF4A33309C}" presName="spacer" presStyleCnt="0"/>
      <dgm:spPr/>
    </dgm:pt>
    <dgm:pt modelId="{FC4CC994-9285-451F-B25C-83F39D29EA35}" type="pres">
      <dgm:prSet presAssocID="{16179B40-4A72-4578-8DC6-D7B03B200BD2}" presName="parentText" presStyleLbl="node1" presStyleIdx="1" presStyleCnt="2" custLinFactNeighborX="-530" custLinFactNeighborY="47420">
        <dgm:presLayoutVars>
          <dgm:chMax val="0"/>
          <dgm:bulletEnabled val="1"/>
        </dgm:presLayoutVars>
      </dgm:prSet>
      <dgm:spPr/>
    </dgm:pt>
  </dgm:ptLst>
  <dgm:cxnLst>
    <dgm:cxn modelId="{6CE93F7C-E976-4E65-9366-50C0299F63B6}" srcId="{FE6ACDEF-962D-4B74-8F56-7D6DAD500602}" destId="{16179B40-4A72-4578-8DC6-D7B03B200BD2}" srcOrd="1" destOrd="0" parTransId="{28ECC329-00B8-4F40-93B1-2FEE1D14E779}" sibTransId="{B98243F0-C8B1-46B1-A4B0-310EB8AAADB5}"/>
    <dgm:cxn modelId="{5447B3C0-123A-4232-824D-C8A3BAC0A185}" srcId="{FE6ACDEF-962D-4B74-8F56-7D6DAD500602}" destId="{D87C3F8F-A545-4BDD-8F81-DAD4AA04B849}" srcOrd="0" destOrd="0" parTransId="{65633219-DFFF-4B89-A14F-D3CDF5B76DA6}" sibTransId="{DD14B035-26DB-45E1-A4CE-24DF4A33309C}"/>
    <dgm:cxn modelId="{34FC9DD7-6471-4C0A-A8E3-7CCA1D0B8284}" type="presOf" srcId="{D87C3F8F-A545-4BDD-8F81-DAD4AA04B849}" destId="{E6D5FF03-FB58-48DA-994C-4F18E9207338}" srcOrd="0" destOrd="0" presId="urn:microsoft.com/office/officeart/2005/8/layout/vList2"/>
    <dgm:cxn modelId="{A0EC40EC-DE98-48C0-B0D8-6C522023F31C}" type="presOf" srcId="{FE6ACDEF-962D-4B74-8F56-7D6DAD500602}" destId="{CBA32278-12DC-4336-960F-E8B47A956427}" srcOrd="0" destOrd="0" presId="urn:microsoft.com/office/officeart/2005/8/layout/vList2"/>
    <dgm:cxn modelId="{0DE2FEED-E71C-417E-8B1A-E858FC54DF28}" type="presOf" srcId="{16179B40-4A72-4578-8DC6-D7B03B200BD2}" destId="{FC4CC994-9285-451F-B25C-83F39D29EA35}" srcOrd="0" destOrd="0" presId="urn:microsoft.com/office/officeart/2005/8/layout/vList2"/>
    <dgm:cxn modelId="{CA9E54ED-BE9E-4002-9705-610A5F833DD8}" type="presParOf" srcId="{CBA32278-12DC-4336-960F-E8B47A956427}" destId="{E6D5FF03-FB58-48DA-994C-4F18E9207338}" srcOrd="0" destOrd="0" presId="urn:microsoft.com/office/officeart/2005/8/layout/vList2"/>
    <dgm:cxn modelId="{277C1BDE-45D7-4732-8726-034870621F18}" type="presParOf" srcId="{CBA32278-12DC-4336-960F-E8B47A956427}" destId="{A6574504-0927-4F4A-B570-26511066581A}" srcOrd="1" destOrd="0" presId="urn:microsoft.com/office/officeart/2005/8/layout/vList2"/>
    <dgm:cxn modelId="{550D2730-1F31-4DEC-93E7-6FCC98C55A03}" type="presParOf" srcId="{CBA32278-12DC-4336-960F-E8B47A956427}" destId="{FC4CC994-9285-451F-B25C-83F39D29EA35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77441A-FED6-46A9-9826-ED6073A78C64}">
      <dsp:nvSpPr>
        <dsp:cNvPr id="0" name=""/>
        <dsp:cNvSpPr/>
      </dsp:nvSpPr>
      <dsp:spPr>
        <a:xfrm>
          <a:off x="0" y="17239"/>
          <a:ext cx="6589260" cy="1367144"/>
        </a:xfrm>
        <a:prstGeom prst="round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400" kern="1200" dirty="0"/>
            <a:t>НС</a:t>
          </a:r>
          <a:r>
            <a:rPr lang="en-US" sz="4400" kern="1200" dirty="0"/>
            <a:t>l + NaOH → NaCl + H</a:t>
          </a:r>
          <a:r>
            <a:rPr lang="en-US" sz="4000" kern="1200" dirty="0"/>
            <a:t>2</a:t>
          </a:r>
          <a:r>
            <a:rPr lang="en-US" sz="4400" kern="1200" dirty="0"/>
            <a:t>O</a:t>
          </a:r>
        </a:p>
      </dsp:txBody>
      <dsp:txXfrm>
        <a:off x="66738" y="83977"/>
        <a:ext cx="6455784" cy="1233668"/>
      </dsp:txXfrm>
    </dsp:sp>
    <dsp:sp modelId="{97EA80EA-87CC-42E7-8BD1-070A3770C16F}">
      <dsp:nvSpPr>
        <dsp:cNvPr id="0" name=""/>
        <dsp:cNvSpPr/>
      </dsp:nvSpPr>
      <dsp:spPr>
        <a:xfrm>
          <a:off x="0" y="1548544"/>
          <a:ext cx="6589260" cy="1367144"/>
        </a:xfrm>
        <a:prstGeom prst="round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marL="0" lvl="0" indent="0" algn="l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5700" kern="1200" dirty="0"/>
            <a:t>універс. індикатор</a:t>
          </a:r>
          <a:endParaRPr lang="en-US" sz="5700" kern="1200" dirty="0"/>
        </a:p>
      </dsp:txBody>
      <dsp:txXfrm>
        <a:off x="66738" y="1615282"/>
        <a:ext cx="6455784" cy="1233668"/>
      </dsp:txXfrm>
    </dsp:sp>
    <dsp:sp modelId="{0094ABBE-46B6-4FB5-8BDE-661C4DC3E0C0}">
      <dsp:nvSpPr>
        <dsp:cNvPr id="0" name=""/>
        <dsp:cNvSpPr/>
      </dsp:nvSpPr>
      <dsp:spPr>
        <a:xfrm>
          <a:off x="0" y="2915688"/>
          <a:ext cx="6589260" cy="943920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209" tIns="52070" rIns="291592" bIns="52070" numCol="1" spcCol="1270" anchor="t" anchorCtr="0">
          <a:noAutofit/>
        </a:bodyPr>
        <a:lstStyle/>
        <a:p>
          <a:pPr marL="285750" lvl="1" indent="-285750" algn="l" defTabSz="1822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4100" kern="1200" dirty="0">
              <a:solidFill>
                <a:schemeClr val="bg1"/>
              </a:solidFill>
            </a:rPr>
            <a:t>NaOH + </a:t>
          </a:r>
          <a:r>
            <a:rPr lang="ru-RU" sz="4100" kern="1200" dirty="0">
              <a:solidFill>
                <a:schemeClr val="bg1"/>
              </a:solidFill>
            </a:rPr>
            <a:t>НС</a:t>
          </a:r>
          <a:r>
            <a:rPr lang="en-US" sz="4100" kern="1200" dirty="0">
              <a:solidFill>
                <a:schemeClr val="bg1"/>
              </a:solidFill>
            </a:rPr>
            <a:t>l → NaCl + H</a:t>
          </a:r>
          <a:r>
            <a:rPr lang="en-US" sz="3600" kern="1200" dirty="0">
              <a:solidFill>
                <a:schemeClr val="bg1"/>
              </a:solidFill>
            </a:rPr>
            <a:t>2</a:t>
          </a:r>
          <a:r>
            <a:rPr lang="en-US" sz="4100" kern="1200" dirty="0">
              <a:solidFill>
                <a:schemeClr val="bg1"/>
              </a:solidFill>
            </a:rPr>
            <a:t>O</a:t>
          </a:r>
        </a:p>
      </dsp:txBody>
      <dsp:txXfrm>
        <a:off x="0" y="2915688"/>
        <a:ext cx="6589260" cy="943920"/>
      </dsp:txXfrm>
    </dsp:sp>
    <dsp:sp modelId="{F2481A87-F9FE-4747-A9B7-3AFEA1A492DD}">
      <dsp:nvSpPr>
        <dsp:cNvPr id="0" name=""/>
        <dsp:cNvSpPr/>
      </dsp:nvSpPr>
      <dsp:spPr>
        <a:xfrm>
          <a:off x="0" y="3859609"/>
          <a:ext cx="6589260" cy="1367144"/>
        </a:xfrm>
        <a:prstGeom prst="round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marL="0" lvl="0" indent="0" algn="l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5700" kern="1200" dirty="0"/>
            <a:t>універс. індикатор</a:t>
          </a:r>
          <a:endParaRPr lang="en-US" sz="5700" kern="1200" dirty="0"/>
        </a:p>
      </dsp:txBody>
      <dsp:txXfrm>
        <a:off x="66738" y="3926347"/>
        <a:ext cx="6455784" cy="12336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D5FF03-FB58-48DA-994C-4F18E9207338}">
      <dsp:nvSpPr>
        <dsp:cNvPr id="0" name=""/>
        <dsp:cNvSpPr/>
      </dsp:nvSpPr>
      <dsp:spPr>
        <a:xfrm>
          <a:off x="0" y="88770"/>
          <a:ext cx="6900512" cy="25857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2H</a:t>
          </a:r>
          <a:r>
            <a:rPr lang="en-US" sz="4800" kern="1200" dirty="0"/>
            <a:t>2</a:t>
          </a:r>
          <a:r>
            <a:rPr lang="en-US" sz="6500" kern="1200" dirty="0"/>
            <a:t> + O</a:t>
          </a:r>
          <a:r>
            <a:rPr lang="en-US" sz="4800" kern="1200" dirty="0"/>
            <a:t>2</a:t>
          </a:r>
          <a:r>
            <a:rPr lang="en-US" sz="6500" kern="1200" dirty="0"/>
            <a:t> → 2H</a:t>
          </a:r>
          <a:r>
            <a:rPr lang="en-US" sz="4800" kern="1200" dirty="0"/>
            <a:t>2</a:t>
          </a:r>
          <a:r>
            <a:rPr lang="en-US" sz="6500" kern="1200" dirty="0"/>
            <a:t>O + 572 </a:t>
          </a:r>
          <a:r>
            <a:rPr lang="uk-UA" sz="6500" kern="1200" dirty="0"/>
            <a:t>кДж</a:t>
          </a:r>
          <a:endParaRPr lang="en-US" sz="6500" kern="1200" dirty="0"/>
        </a:p>
      </dsp:txBody>
      <dsp:txXfrm>
        <a:off x="126223" y="214993"/>
        <a:ext cx="6648066" cy="2333254"/>
      </dsp:txXfrm>
    </dsp:sp>
    <dsp:sp modelId="{FC4CC994-9285-451F-B25C-83F39D29EA35}">
      <dsp:nvSpPr>
        <dsp:cNvPr id="0" name=""/>
        <dsp:cNvSpPr/>
      </dsp:nvSpPr>
      <dsp:spPr>
        <a:xfrm>
          <a:off x="0" y="2950440"/>
          <a:ext cx="6900512" cy="2585700"/>
        </a:xfrm>
        <a:prstGeom prst="round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6500" kern="1200" dirty="0"/>
            <a:t>2</a:t>
          </a:r>
          <a:r>
            <a:rPr lang="en-US" sz="6500" kern="1200" dirty="0"/>
            <a:t>H</a:t>
          </a:r>
          <a:r>
            <a:rPr lang="en-US" sz="4800" kern="1200" dirty="0"/>
            <a:t>2</a:t>
          </a:r>
          <a:r>
            <a:rPr lang="en-US" sz="6500" kern="1200" dirty="0"/>
            <a:t>O → 2H</a:t>
          </a:r>
          <a:r>
            <a:rPr lang="en-US" sz="4800" kern="1200" dirty="0"/>
            <a:t>2</a:t>
          </a:r>
          <a:r>
            <a:rPr lang="en-US" sz="6500" kern="1200" dirty="0"/>
            <a:t> + O</a:t>
          </a:r>
          <a:r>
            <a:rPr lang="en-US" sz="4800" kern="1200" dirty="0"/>
            <a:t>2</a:t>
          </a:r>
          <a:r>
            <a:rPr lang="en-US" sz="6500" kern="1200" dirty="0"/>
            <a:t> – 672</a:t>
          </a:r>
          <a:r>
            <a:rPr lang="uk-UA" sz="6500" kern="1200" dirty="0"/>
            <a:t>кДж</a:t>
          </a:r>
          <a:endParaRPr lang="en-US" sz="6500" kern="1200" dirty="0"/>
        </a:p>
      </dsp:txBody>
      <dsp:txXfrm>
        <a:off x="126223" y="3076663"/>
        <a:ext cx="6648066" cy="23332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FEDF-2170-4727-8184-A816DEE26038}" type="datetimeFigureOut">
              <a:rPr lang="LID4096" smtClean="0"/>
              <a:t>08/24/2023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4177B-3A14-44AF-9063-F42036F64FF3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827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FEDF-2170-4727-8184-A816DEE26038}" type="datetimeFigureOut">
              <a:rPr lang="LID4096" smtClean="0"/>
              <a:t>08/24/2023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4177B-3A14-44AF-9063-F42036F64FF3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23242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FEDF-2170-4727-8184-A816DEE26038}" type="datetimeFigureOut">
              <a:rPr lang="LID4096" smtClean="0"/>
              <a:t>08/24/2023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4177B-3A14-44AF-9063-F42036F64FF3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46839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FEDF-2170-4727-8184-A816DEE26038}" type="datetimeFigureOut">
              <a:rPr lang="LID4096" smtClean="0"/>
              <a:t>08/24/2023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4177B-3A14-44AF-9063-F42036F64FF3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35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FEDF-2170-4727-8184-A816DEE26038}" type="datetimeFigureOut">
              <a:rPr lang="LID4096" smtClean="0"/>
              <a:t>08/24/2023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4177B-3A14-44AF-9063-F42036F64FF3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13190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FEDF-2170-4727-8184-A816DEE26038}" type="datetimeFigureOut">
              <a:rPr lang="LID4096" smtClean="0"/>
              <a:t>08/24/2023</a:t>
            </a:fld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4177B-3A14-44AF-9063-F42036F64FF3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32835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FEDF-2170-4727-8184-A816DEE26038}" type="datetimeFigureOut">
              <a:rPr lang="LID4096" smtClean="0"/>
              <a:t>08/24/2023</a:t>
            </a:fld>
            <a:endParaRPr lang="LID4096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4177B-3A14-44AF-9063-F42036F64FF3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023809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FEDF-2170-4727-8184-A816DEE26038}" type="datetimeFigureOut">
              <a:rPr lang="LID4096" smtClean="0"/>
              <a:t>08/24/2023</a:t>
            </a:fld>
            <a:endParaRPr lang="LID4096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4177B-3A14-44AF-9063-F42036F64FF3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73871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FEDF-2170-4727-8184-A816DEE26038}" type="datetimeFigureOut">
              <a:rPr lang="LID4096" smtClean="0"/>
              <a:t>08/24/2023</a:t>
            </a:fld>
            <a:endParaRPr lang="LID4096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4177B-3A14-44AF-9063-F42036F64FF3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63430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FEDF-2170-4727-8184-A816DEE26038}" type="datetimeFigureOut">
              <a:rPr lang="LID4096" smtClean="0"/>
              <a:t>08/24/2023</a:t>
            </a:fld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4177B-3A14-44AF-9063-F42036F64FF3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1057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FEDF-2170-4727-8184-A816DEE26038}" type="datetimeFigureOut">
              <a:rPr lang="LID4096" smtClean="0"/>
              <a:t>08/24/2023</a:t>
            </a:fld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4177B-3A14-44AF-9063-F42036F64FF3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15046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F6FEDF-2170-4727-8184-A816DEE26038}" type="datetimeFigureOut">
              <a:rPr lang="LID4096" smtClean="0"/>
              <a:t>08/24/2023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24177B-3A14-44AF-9063-F42036F64FF3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4492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5E1A5D7-7456-9ED9-1FE6-39C715046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CF43AF-606F-CDF9-6BBC-10ED834FB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15863"/>
            <a:ext cx="9144000" cy="1094777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chemeClr val="accent1">
                    <a:lumMod val="75000"/>
                  </a:schemeClr>
                </a:solidFill>
              </a:rPr>
              <a:t>Методичний семінар</a:t>
            </a:r>
            <a:endParaRPr lang="LID4096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C7A71FD-7911-AF48-1140-1293084AAA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280" y="1310641"/>
            <a:ext cx="10078720" cy="3921759"/>
          </a:xfrm>
        </p:spPr>
        <p:txBody>
          <a:bodyPr>
            <a:normAutofit fontScale="92500" lnSpcReduction="10000"/>
          </a:bodyPr>
          <a:lstStyle/>
          <a:p>
            <a:r>
              <a:rPr lang="uk-UA" b="1" dirty="0">
                <a:solidFill>
                  <a:schemeClr val="accent1">
                    <a:lumMod val="75000"/>
                  </a:schemeClr>
                </a:solidFill>
              </a:rPr>
              <a:t>Тема: </a:t>
            </a:r>
            <a:r>
              <a:rPr lang="uk-UA" sz="4300" b="1" dirty="0">
                <a:solidFill>
                  <a:srgbClr val="FFC000"/>
                </a:solidFill>
              </a:rPr>
              <a:t>Нетрадиційний підхід</a:t>
            </a:r>
          </a:p>
          <a:p>
            <a:r>
              <a:rPr lang="uk-UA" sz="4300" b="1" dirty="0">
                <a:solidFill>
                  <a:srgbClr val="FFC000"/>
                </a:solidFill>
              </a:rPr>
              <a:t> до проведення демонстраційного </a:t>
            </a:r>
          </a:p>
          <a:p>
            <a:r>
              <a:rPr lang="uk-UA" sz="4300" b="1" dirty="0">
                <a:solidFill>
                  <a:srgbClr val="FFC000"/>
                </a:solidFill>
              </a:rPr>
              <a:t>хімічного експерименту</a:t>
            </a:r>
            <a:endParaRPr lang="uk-UA" sz="3900" b="1" dirty="0">
              <a:solidFill>
                <a:srgbClr val="FFC000"/>
              </a:solidFill>
            </a:endParaRPr>
          </a:p>
          <a:p>
            <a:endParaRPr lang="uk-UA" sz="2800" b="1" dirty="0"/>
          </a:p>
          <a:p>
            <a:endParaRPr lang="uk-UA" b="1" dirty="0"/>
          </a:p>
          <a:p>
            <a:endParaRPr lang="uk-UA" b="1" dirty="0"/>
          </a:p>
          <a:p>
            <a:r>
              <a:rPr lang="uk-UA" b="1" dirty="0">
                <a:solidFill>
                  <a:schemeClr val="accent1">
                    <a:lumMod val="75000"/>
                  </a:schemeClr>
                </a:solidFill>
              </a:rPr>
              <a:t>Спікер:     </a:t>
            </a:r>
            <a:r>
              <a:rPr lang="uk-UA" b="1" dirty="0"/>
              <a:t> Дабіжук Т.М. доцент кафедри хімії </a:t>
            </a:r>
          </a:p>
          <a:p>
            <a:r>
              <a:rPr lang="uk-UA" b="1" dirty="0"/>
              <a:t>                  та методики навчання хімії ВДПУ</a:t>
            </a:r>
          </a:p>
          <a:p>
            <a:endParaRPr lang="LID4096" dirty="0"/>
          </a:p>
        </p:txBody>
      </p:sp>
      <p:pic>
        <p:nvPicPr>
          <p:cNvPr id="5" name="Рисунок 4" descr="Изображение выглядит как человек, позирование&#10;&#10;Автоматически созданное описание">
            <a:extLst>
              <a:ext uri="{FF2B5EF4-FFF2-40B4-BE49-F238E27FC236}">
                <a16:creationId xmlns:a16="http://schemas.microsoft.com/office/drawing/2014/main" id="{A92DD315-0053-5A55-E826-87B5C9300B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" r="1019"/>
          <a:stretch/>
        </p:blipFill>
        <p:spPr>
          <a:xfrm>
            <a:off x="9258484" y="1932409"/>
            <a:ext cx="2819032" cy="3510848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7248737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588948-B97E-7F76-E689-63C8831C0F7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2192000" cy="5548313"/>
          </a:xfrm>
        </p:spPr>
        <p:txBody>
          <a:bodyPr>
            <a:normAutofit/>
          </a:bodyPr>
          <a:lstStyle/>
          <a:p>
            <a:pPr algn="ctr"/>
            <a:r>
              <a:rPr lang="uk-UA" kern="100" dirty="0">
                <a:solidFill>
                  <a:srgbClr val="FFC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</a:t>
            </a:r>
            <a:r>
              <a:rPr lang="en-US" kern="100" dirty="0">
                <a:solidFill>
                  <a:srgbClr val="FFC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FeCl</a:t>
            </a:r>
            <a:r>
              <a:rPr lang="en-US" kern="100" baseline="-25000" dirty="0">
                <a:solidFill>
                  <a:srgbClr val="FFC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kern="1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+3KSCN </a:t>
            </a:r>
            <a:r>
              <a:rPr lang="en-US" kern="100" dirty="0">
                <a:solidFill>
                  <a:srgbClr val="323232"/>
                </a:solidFill>
                <a:latin typeface="+mn-lt"/>
                <a:ea typeface="Calibri" panose="020F0502020204030204" pitchFamily="34" charset="0"/>
                <a:cs typeface="Cambria Math" panose="02040503050406030204" pitchFamily="18" charset="0"/>
              </a:rPr>
              <a:t>⇌</a:t>
            </a:r>
            <a:r>
              <a:rPr lang="en-US" kern="100" dirty="0">
                <a:solidFill>
                  <a:srgbClr val="32323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Fe(SCN)</a:t>
            </a:r>
            <a:r>
              <a:rPr lang="en-US" kern="100" baseline="-25000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kern="100" dirty="0">
                <a:solidFill>
                  <a:srgbClr val="32323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+3KCl</a:t>
            </a:r>
            <a:r>
              <a:rPr lang="uk-UA" kern="100" dirty="0">
                <a:solidFill>
                  <a:srgbClr val="32323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kern="100" dirty="0">
                <a:solidFill>
                  <a:srgbClr val="32323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Δ</a:t>
            </a:r>
            <a:r>
              <a:rPr lang="en-US" kern="100" dirty="0">
                <a:solidFill>
                  <a:srgbClr val="32323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 &lt; 0</a:t>
            </a:r>
            <a:br>
              <a:rPr lang="en-US" kern="1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b="1" dirty="0"/>
            </a:br>
            <a:br>
              <a:rPr lang="en-US" b="1" dirty="0"/>
            </a:br>
            <a:br>
              <a:rPr lang="uk-UA" b="1" dirty="0"/>
            </a:br>
            <a:r>
              <a:rPr lang="uk-UA" b="1" dirty="0"/>
              <a:t>         </a:t>
            </a:r>
            <a:br>
              <a:rPr lang="uk-UA" b="1" dirty="0">
                <a:latin typeface="+mn-lt"/>
              </a:rPr>
            </a:br>
            <a:endParaRPr lang="LID4096" b="1" dirty="0"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357CA3-D977-8B7B-0E65-8084AF7BB9F7}"/>
              </a:ext>
            </a:extLst>
          </p:cNvPr>
          <p:cNvSpPr txBox="1"/>
          <p:nvPr/>
        </p:nvSpPr>
        <p:spPr>
          <a:xfrm>
            <a:off x="3503096" y="482897"/>
            <a:ext cx="1178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  <a:p>
            <a:r>
              <a:rPr lang="uk-UA" dirty="0"/>
              <a:t>0,81 г в 50мл Н</a:t>
            </a:r>
            <a:r>
              <a:rPr lang="uk-UA" sz="1400" dirty="0"/>
              <a:t>2</a:t>
            </a:r>
            <a:r>
              <a:rPr lang="uk-UA" dirty="0"/>
              <a:t>О</a:t>
            </a:r>
            <a:endParaRPr lang="LID4096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00EF22-A22C-FE61-1D78-143B1F5FEF50}"/>
              </a:ext>
            </a:extLst>
          </p:cNvPr>
          <p:cNvSpPr txBox="1"/>
          <p:nvPr/>
        </p:nvSpPr>
        <p:spPr>
          <a:xfrm>
            <a:off x="5019040" y="759896"/>
            <a:ext cx="130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0,49 г в</a:t>
            </a:r>
          </a:p>
          <a:p>
            <a:r>
              <a:rPr lang="uk-UA" dirty="0"/>
              <a:t> 50 мл Н</a:t>
            </a:r>
            <a:r>
              <a:rPr lang="uk-UA" sz="1400" dirty="0"/>
              <a:t>2</a:t>
            </a:r>
            <a:r>
              <a:rPr lang="uk-UA" dirty="0"/>
              <a:t>О</a:t>
            </a:r>
            <a:endParaRPr lang="LID4096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101230-9C28-0310-9DB2-ADB308184E6D}"/>
              </a:ext>
            </a:extLst>
          </p:cNvPr>
          <p:cNvSpPr txBox="1"/>
          <p:nvPr/>
        </p:nvSpPr>
        <p:spPr>
          <a:xfrm>
            <a:off x="6868160" y="4088230"/>
            <a:ext cx="5181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/>
              <a:t>      Залежно від концентрації </a:t>
            </a:r>
            <a:r>
              <a:rPr lang="uk-UA" sz="2400" dirty="0" err="1"/>
              <a:t>тіоціанат</a:t>
            </a:r>
            <a:r>
              <a:rPr lang="uk-UA" sz="2400" dirty="0"/>
              <a:t>-іонів утворюються речовини різного складу і забарвлення: [</a:t>
            </a:r>
            <a:r>
              <a:rPr lang="en-US" sz="2400" dirty="0"/>
              <a:t>Fe(SCN)2] + , [Fe(SCN)3], [Fe(SCN)4] </a:t>
            </a:r>
            <a:r>
              <a:rPr lang="uk-UA" sz="2400" dirty="0"/>
              <a:t>-</a:t>
            </a:r>
            <a:r>
              <a:rPr lang="en-US" sz="2400" dirty="0"/>
              <a:t> , [Fe(SCN)6] 3</a:t>
            </a:r>
            <a:r>
              <a:rPr lang="uk-UA" sz="2400" dirty="0"/>
              <a:t>-</a:t>
            </a:r>
            <a:endParaRPr lang="LID4096" sz="2400" dirty="0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66680777-D33D-53BB-B75E-5E6F29B8EE16}"/>
              </a:ext>
            </a:extLst>
          </p:cNvPr>
          <p:cNvSpPr/>
          <p:nvPr/>
        </p:nvSpPr>
        <p:spPr>
          <a:xfrm>
            <a:off x="499764" y="482897"/>
            <a:ext cx="1910080" cy="393192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FFC000"/>
                </a:solidFill>
              </a:rPr>
              <a:t>ОБОРОТНА РЕАКЦІЯ</a:t>
            </a:r>
            <a:endParaRPr lang="LID4096" b="1" dirty="0">
              <a:solidFill>
                <a:srgbClr val="FFC00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A168D80-8B55-76C5-7BB6-0911EF997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4056" y="3545935"/>
            <a:ext cx="835224" cy="248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0242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F83075DB-3F7B-B64B-AAEF-68F002D5099E}"/>
              </a:ext>
            </a:extLst>
          </p:cNvPr>
          <p:cNvSpPr/>
          <p:nvPr/>
        </p:nvSpPr>
        <p:spPr>
          <a:xfrm>
            <a:off x="589560" y="416560"/>
            <a:ext cx="4560584" cy="156768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Хімічна рівновага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76B2E6-5DBC-6589-59AD-B072BD9F9B3A}"/>
              </a:ext>
            </a:extLst>
          </p:cNvPr>
          <p:cNvSpPr txBox="1"/>
          <p:nvPr/>
        </p:nvSpPr>
        <p:spPr>
          <a:xfrm>
            <a:off x="590719" y="2330505"/>
            <a:ext cx="4559425" cy="3979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uk-UA" sz="2000" b="1" dirty="0"/>
              <a:t>Стан хімічної системи, у якої швидкість прямої реакції дорівнює швидкості оборотної  і триває вона доти, поки  не зміняться умови перебігу реакції  (температура, тиск, концентрація).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uk-UA" sz="2000" b="1" dirty="0"/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uk-UA" sz="2000" b="1" dirty="0" err="1"/>
              <a:t>Vпр</a:t>
            </a:r>
            <a:r>
              <a:rPr lang="uk-UA" sz="2000" b="1" dirty="0"/>
              <a:t>. = </a:t>
            </a:r>
            <a:r>
              <a:rPr lang="uk-UA" sz="2000" b="1" dirty="0" err="1"/>
              <a:t>Vоб</a:t>
            </a:r>
            <a:r>
              <a:rPr lang="uk-UA" sz="2000" b="1" dirty="0"/>
              <a:t>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37FA55-BBA9-7762-F6D5-312D10FCCF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98" r="3" b="3"/>
          <a:stretch/>
        </p:blipFill>
        <p:spPr>
          <a:xfrm>
            <a:off x="5977788" y="799352"/>
            <a:ext cx="4807245" cy="466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3091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0CEED20-A22C-4FC3-BC0E-F4FE53FDE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D33B8E-41AB-5BD9-129F-C6CFDFAFF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2825248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6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Хімічна рівновага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849524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679732"/>
            <a:ext cx="6009366" cy="54238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86EE79-0C52-1A25-3451-8EC294B9DA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12000" y="2153920"/>
            <a:ext cx="5646494" cy="242799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687568" y="6355073"/>
            <a:ext cx="6007608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8681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77A624-6E32-0A18-2A91-8AD18447D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rgbClr val="FFC000"/>
                </a:solidFill>
              </a:rPr>
              <a:t>Існують рівноваги:</a:t>
            </a:r>
            <a:endParaRPr lang="LID4096" b="1" dirty="0">
              <a:solidFill>
                <a:srgbClr val="FFC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D3AD46-A967-0F5B-D297-10E785CF2143}"/>
              </a:ext>
            </a:extLst>
          </p:cNvPr>
          <p:cNvSpPr txBox="1"/>
          <p:nvPr/>
        </p:nvSpPr>
        <p:spPr>
          <a:xfrm>
            <a:off x="1137920" y="1869440"/>
            <a:ext cx="689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1. </a:t>
            </a:r>
            <a:r>
              <a:rPr lang="uk-UA" b="1" dirty="0"/>
              <a:t>Хімічна – </a:t>
            </a:r>
            <a:r>
              <a:rPr lang="uk-UA" dirty="0"/>
              <a:t>між реагентами і продуктами реакції</a:t>
            </a:r>
            <a:endParaRPr lang="LID4096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580B92-0EBD-52E3-C17A-0AF3C477D47A}"/>
              </a:ext>
            </a:extLst>
          </p:cNvPr>
          <p:cNvSpPr txBox="1"/>
          <p:nvPr/>
        </p:nvSpPr>
        <p:spPr>
          <a:xfrm>
            <a:off x="1137920" y="2238772"/>
            <a:ext cx="10353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2</a:t>
            </a:r>
            <a:r>
              <a:rPr lang="uk-UA" b="1" dirty="0"/>
              <a:t>. Фазова рівновага</a:t>
            </a:r>
            <a:r>
              <a:rPr lang="uk-UA" dirty="0"/>
              <a:t>:</a:t>
            </a:r>
          </a:p>
          <a:p>
            <a:r>
              <a:rPr lang="uk-UA" dirty="0"/>
              <a:t> - </a:t>
            </a:r>
            <a:r>
              <a:rPr lang="ru-RU" b="0" i="0" dirty="0">
                <a:solidFill>
                  <a:srgbClr val="202124"/>
                </a:solidFill>
                <a:effectLst/>
                <a:latin typeface="Google Sans"/>
              </a:rPr>
              <a:t> </a:t>
            </a:r>
            <a:r>
              <a:rPr lang="uk-UA" b="0" i="0" dirty="0">
                <a:solidFill>
                  <a:srgbClr val="202124"/>
                </a:solidFill>
                <a:effectLst/>
                <a:latin typeface="Google Sans"/>
              </a:rPr>
              <a:t>між випаровуванням з поверхні рідини та конденсацією пари -   система: рідина - газ</a:t>
            </a:r>
            <a:r>
              <a:rPr lang="uk-UA" dirty="0"/>
              <a:t>;</a:t>
            </a:r>
          </a:p>
          <a:p>
            <a:r>
              <a:rPr lang="uk-UA" dirty="0"/>
              <a:t>-  між насиченим розчином та твердим надлишком речовини – система: рідина – тверда речовина;</a:t>
            </a:r>
          </a:p>
          <a:p>
            <a:r>
              <a:rPr lang="uk-UA" dirty="0"/>
              <a:t>- між твердою фазою і пароподібною в процесі сублімації – система: тверда речовина – газ. </a:t>
            </a:r>
          </a:p>
        </p:txBody>
      </p:sp>
      <p:pic>
        <p:nvPicPr>
          <p:cNvPr id="8" name="Рисунок 7" descr="Изображение выглядит как текст, темный&#10;&#10;Автоматически созданное описание">
            <a:extLst>
              <a:ext uri="{FF2B5EF4-FFF2-40B4-BE49-F238E27FC236}">
                <a16:creationId xmlns:a16="http://schemas.microsoft.com/office/drawing/2014/main" id="{BC39AD34-11CB-85F3-D0F4-21824DE64E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724" y="3839174"/>
            <a:ext cx="2466975" cy="248505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8E459A1-49A8-51E3-1F20-6AC6F55A5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0" y="3808433"/>
            <a:ext cx="2697064" cy="248505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DEE8A05-2FB0-7BF1-1554-19686FEC13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1182" y="3839174"/>
            <a:ext cx="2352675" cy="248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3002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6D5A6C0-97E3-4552-C303-99F88205A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8547" y="558800"/>
            <a:ext cx="3117214" cy="298215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4992711-63E8-9679-144A-B71CAF77F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5478" y="3540954"/>
            <a:ext cx="3181413" cy="3054935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301ACF75-58E3-B533-9849-B68A64BB045D}"/>
              </a:ext>
            </a:extLst>
          </p:cNvPr>
          <p:cNvSpPr/>
          <p:nvPr/>
        </p:nvSpPr>
        <p:spPr>
          <a:xfrm>
            <a:off x="599440" y="558800"/>
            <a:ext cx="3200400" cy="512064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FFC000"/>
                </a:solidFill>
              </a:rPr>
              <a:t>Демонстрація </a:t>
            </a:r>
          </a:p>
          <a:p>
            <a:pPr algn="ctr"/>
            <a:r>
              <a:rPr lang="uk-UA" sz="3200" b="1" dirty="0">
                <a:solidFill>
                  <a:srgbClr val="FFC000"/>
                </a:solidFill>
              </a:rPr>
              <a:t>рівноваги</a:t>
            </a:r>
            <a:endParaRPr lang="LID4096" sz="3200" b="1" dirty="0">
              <a:solidFill>
                <a:srgbClr val="FFC000"/>
              </a:solidFill>
            </a:endParaRPr>
          </a:p>
          <a:p>
            <a:pPr algn="ctr"/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1464036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EB706E-3B2C-8745-447A-8C53AF52A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solidFill>
            <a:schemeClr val="accent4">
              <a:lumMod val="60000"/>
              <a:lumOff val="4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uk-UA" sz="4000" b="1" dirty="0"/>
              <a:t>ІІ блок</a:t>
            </a:r>
            <a:br>
              <a:rPr lang="uk-UA" sz="4000" b="1" dirty="0">
                <a:solidFill>
                  <a:srgbClr val="FFFFFF"/>
                </a:solidFill>
              </a:rPr>
            </a:br>
            <a:r>
              <a:rPr lang="uk-UA" b="1" dirty="0"/>
              <a:t>Окисно-відновні реакції</a:t>
            </a:r>
            <a:endParaRPr lang="LID4096" sz="4000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EBB24D-3500-08CD-4291-7A30D63B9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50" y="1261262"/>
            <a:ext cx="6855460" cy="383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9414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D4980D-667C-0ACF-57A8-4A1706DA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>
                <a:solidFill>
                  <a:srgbClr val="FFC000"/>
                </a:solidFill>
                <a:latin typeface="Aptos Black" panose="020B0004020202020204" pitchFamily="34" charset="0"/>
              </a:rPr>
              <a:t>Для формування поняття окиснення і відновлення обрано метал мідь і оксид купруму</a:t>
            </a:r>
            <a:endParaRPr lang="LID4096" dirty="0">
              <a:solidFill>
                <a:srgbClr val="FFC000"/>
              </a:solidFill>
              <a:latin typeface="Aptos Black" panose="020B00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504E92-AE96-EAE0-CD79-1E75460FF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693" y="2556173"/>
            <a:ext cx="2671147" cy="267114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64D2D4-D04F-E4B5-0189-90EFB027D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4057" y="2431215"/>
            <a:ext cx="3770854" cy="246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3103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902B8BD-9CE2-25D0-006A-B8EF82051BF9}"/>
              </a:ext>
            </a:extLst>
          </p:cNvPr>
          <p:cNvSpPr/>
          <p:nvPr/>
        </p:nvSpPr>
        <p:spPr>
          <a:xfrm>
            <a:off x="538480" y="436880"/>
            <a:ext cx="3078480" cy="40233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rgbClr val="FFC000"/>
                </a:solidFill>
              </a:rPr>
              <a:t>Окиснення</a:t>
            </a:r>
            <a:endParaRPr lang="LID4096" sz="4000" b="1" dirty="0">
              <a:solidFill>
                <a:srgbClr val="FFC000"/>
              </a:solidFill>
            </a:endParaRPr>
          </a:p>
          <a:p>
            <a:pPr algn="ctr"/>
            <a:endParaRPr lang="LID4096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DDC4F0-FF5F-D77D-313E-C0B293105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1820" y="543560"/>
            <a:ext cx="1905000" cy="1905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150B68-3F9A-0BC3-6660-476C9D3839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541" b="15037"/>
          <a:stretch/>
        </p:blipFill>
        <p:spPr>
          <a:xfrm>
            <a:off x="7655877" y="573873"/>
            <a:ext cx="2554923" cy="1671487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99B8F506-4F8F-691E-943D-37D927A8D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0320" y="1709739"/>
            <a:ext cx="7517130" cy="1500188"/>
          </a:xfrm>
        </p:spPr>
        <p:txBody>
          <a:bodyPr>
            <a:normAutofit/>
          </a:bodyPr>
          <a:lstStyle/>
          <a:p>
            <a:r>
              <a:rPr lang="uk-UA" sz="4000" b="1" dirty="0"/>
              <a:t>       </a:t>
            </a:r>
            <a:r>
              <a:rPr lang="en-US" sz="4000" b="1" dirty="0"/>
              <a:t>2Cu +</a:t>
            </a:r>
            <a:r>
              <a:rPr lang="uk-UA" sz="4000" b="1" dirty="0"/>
              <a:t>   </a:t>
            </a:r>
            <a:r>
              <a:rPr lang="en-US" sz="4000" b="1" dirty="0"/>
              <a:t> O</a:t>
            </a:r>
            <a:r>
              <a:rPr lang="en-US" sz="2800" b="1" dirty="0"/>
              <a:t>2</a:t>
            </a:r>
            <a:r>
              <a:rPr lang="en-US" sz="4000" b="1" dirty="0"/>
              <a:t> = </a:t>
            </a:r>
            <a:r>
              <a:rPr lang="uk-UA" sz="4000" b="1" dirty="0"/>
              <a:t>      </a:t>
            </a:r>
            <a:r>
              <a:rPr lang="en-US" sz="4000" b="1" dirty="0"/>
              <a:t>2CuO</a:t>
            </a:r>
            <a:endParaRPr lang="LID4096" sz="4000" b="1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4624E513-8053-D1E1-7470-1FB117D045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  <a:p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6454580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7CDBD7F3-A423-1FE5-58B8-A251E1831635}"/>
              </a:ext>
            </a:extLst>
          </p:cNvPr>
          <p:cNvSpPr/>
          <p:nvPr/>
        </p:nvSpPr>
        <p:spPr>
          <a:xfrm>
            <a:off x="962163" y="1419941"/>
            <a:ext cx="2351440" cy="2830305"/>
          </a:xfrm>
          <a:prstGeom prst="roundRect">
            <a:avLst>
              <a:gd name="adj" fmla="val 7245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18120">
              <a:spcAft>
                <a:spcPts val="426"/>
              </a:spcAft>
            </a:pPr>
            <a:r>
              <a:rPr lang="uk-UA" sz="2783" b="1" kern="120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Відновлення</a:t>
            </a:r>
            <a:endParaRPr lang="LID4096" sz="2783" b="1" kern="1200">
              <a:solidFill>
                <a:srgbClr val="FFC000"/>
              </a:solidFill>
              <a:latin typeface="+mn-lt"/>
              <a:ea typeface="+mn-ea"/>
              <a:cs typeface="+mn-cs"/>
            </a:endParaRPr>
          </a:p>
          <a:p>
            <a:pPr algn="ctr">
              <a:spcAft>
                <a:spcPts val="600"/>
              </a:spcAft>
            </a:pPr>
            <a:endParaRPr lang="LID4096"/>
          </a:p>
        </p:txBody>
      </p:sp>
      <p:pic>
        <p:nvPicPr>
          <p:cNvPr id="5" name="Рисунок 4" descr="Изображение выглядит как порошок&#10;&#10;Автоматически созданное описание">
            <a:extLst>
              <a:ext uri="{FF2B5EF4-FFF2-40B4-BE49-F238E27FC236}">
                <a16:creationId xmlns:a16="http://schemas.microsoft.com/office/drawing/2014/main" id="{4126177E-1449-BC03-69B7-A7BB15442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2317" y="1484490"/>
            <a:ext cx="1340107" cy="1340107"/>
          </a:xfrm>
          <a:prstGeom prst="rect">
            <a:avLst/>
          </a:prstGeom>
        </p:spPr>
      </p:pic>
      <p:pic>
        <p:nvPicPr>
          <p:cNvPr id="6" name="Рисунок 5" descr="Изображение выглядит как еда, порошок&#10;&#10;Автоматически созданное описание">
            <a:extLst>
              <a:ext uri="{FF2B5EF4-FFF2-40B4-BE49-F238E27FC236}">
                <a16:creationId xmlns:a16="http://schemas.microsoft.com/office/drawing/2014/main" id="{5008A2A6-B1CD-C633-69E2-AC93615D13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541" b="15037"/>
          <a:stretch/>
        </p:blipFill>
        <p:spPr>
          <a:xfrm>
            <a:off x="3605746" y="1648759"/>
            <a:ext cx="1797306" cy="1175838"/>
          </a:xfrm>
          <a:prstGeom prst="rect">
            <a:avLst/>
          </a:prstGeom>
        </p:spPr>
      </p:pic>
      <p:sp>
        <p:nvSpPr>
          <p:cNvPr id="7" name="Заголовок 5">
            <a:extLst>
              <a:ext uri="{FF2B5EF4-FFF2-40B4-BE49-F238E27FC236}">
                <a16:creationId xmlns:a16="http://schemas.microsoft.com/office/drawing/2014/main" id="{72C1E72B-889E-70B7-4F8C-2D3DD1E6FCE5}"/>
              </a:ext>
            </a:extLst>
          </p:cNvPr>
          <p:cNvSpPr txBox="1">
            <a:spLocks/>
          </p:cNvSpPr>
          <p:nvPr/>
        </p:nvSpPr>
        <p:spPr>
          <a:xfrm>
            <a:off x="3420812" y="2315357"/>
            <a:ext cx="5288060" cy="10553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36240">
              <a:spcAft>
                <a:spcPts val="426"/>
              </a:spcAft>
            </a:pPr>
            <a:r>
              <a:rPr lang="uk-UA" sz="2783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          </a:t>
            </a:r>
            <a:r>
              <a:rPr lang="en-US" sz="2783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CuO</a:t>
            </a:r>
            <a:r>
              <a:rPr lang="uk-UA" sz="2783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</a:t>
            </a:r>
            <a:r>
              <a:rPr lang="en-US" sz="2783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+</a:t>
            </a:r>
            <a:r>
              <a:rPr lang="uk-UA" sz="2783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783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uk-UA" sz="2783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 Н</a:t>
            </a:r>
            <a:r>
              <a:rPr lang="en-US" sz="1948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</a:t>
            </a:r>
            <a:r>
              <a:rPr lang="en-US" sz="2783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uk-UA" sz="2783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 </a:t>
            </a:r>
            <a:r>
              <a:rPr lang="en-US" sz="2783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=</a:t>
            </a:r>
            <a:r>
              <a:rPr lang="uk-UA" sz="2783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   </a:t>
            </a:r>
            <a:r>
              <a:rPr lang="en-US" sz="2783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Cu</a:t>
            </a:r>
            <a:r>
              <a:rPr lang="uk-UA" sz="2783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+ Н</a:t>
            </a:r>
            <a:r>
              <a:rPr lang="en-US" sz="1948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</a:t>
            </a:r>
            <a:r>
              <a:rPr lang="en-US" sz="2783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</a:t>
            </a:r>
            <a:r>
              <a:rPr lang="uk-UA" sz="2783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endParaRPr lang="LID4096" sz="4000" b="1"/>
          </a:p>
        </p:txBody>
      </p:sp>
      <p:sp>
        <p:nvSpPr>
          <p:cNvPr id="8" name="Текст 6">
            <a:extLst>
              <a:ext uri="{FF2B5EF4-FFF2-40B4-BE49-F238E27FC236}">
                <a16:creationId xmlns:a16="http://schemas.microsoft.com/office/drawing/2014/main" id="{374A5DF3-F47D-BFA7-6745-1FF75D14B05B}"/>
              </a:ext>
            </a:extLst>
          </p:cNvPr>
          <p:cNvSpPr txBox="1">
            <a:spLocks/>
          </p:cNvSpPr>
          <p:nvPr/>
        </p:nvSpPr>
        <p:spPr>
          <a:xfrm>
            <a:off x="1311484" y="4341150"/>
            <a:ext cx="7397388" cy="10553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36240">
              <a:spcBef>
                <a:spcPts val="696"/>
              </a:spcBef>
            </a:pPr>
            <a:endParaRPr lang="uk-UA" sz="1670" kern="120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  <a:p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40368857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91BC31-23A7-0D4D-E9E6-C04F1A400BA4}"/>
              </a:ext>
            </a:extLst>
          </p:cNvPr>
          <p:cNvSpPr txBox="1"/>
          <p:nvPr/>
        </p:nvSpPr>
        <p:spPr>
          <a:xfrm>
            <a:off x="660400" y="2546643"/>
            <a:ext cx="10830560" cy="4022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uk-UA" sz="10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Cu° + O°</a:t>
            </a:r>
            <a:r>
              <a:rPr lang="en-US" sz="2400" kern="1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Cu</a:t>
            </a:r>
            <a:r>
              <a:rPr lang="en-US" sz="2400" kern="1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+2</a:t>
            </a:r>
            <a:r>
              <a:rPr lang="uk-UA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uk-UA" sz="2400" kern="1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-2  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400" kern="1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ОКИСНЕННЯ</a:t>
            </a:r>
            <a:r>
              <a:rPr lang="uk-UA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процес </a:t>
            </a:r>
            <a:r>
              <a:rPr lang="uk-UA" sz="24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віддачі</a:t>
            </a:r>
            <a:r>
              <a:rPr lang="uk-UA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електронів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Cu° </a:t>
            </a:r>
            <a:r>
              <a:rPr lang="en-US" sz="24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2e 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Cu</a:t>
            </a:r>
            <a:r>
              <a:rPr lang="en-US" sz="2400" kern="1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+2</a:t>
            </a:r>
            <a:endParaRPr lang="uk-UA" sz="2400" kern="100" baseline="30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uk-UA" sz="2400" kern="100" baseline="30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US" sz="1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</a:t>
            </a:r>
            <a:r>
              <a:rPr lang="en-US" sz="2400" kern="1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+2</a:t>
            </a:r>
            <a:r>
              <a:rPr lang="uk-UA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uk-UA" sz="2400" kern="1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-2 </a:t>
            </a:r>
            <a:r>
              <a:rPr lang="uk-UA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Н°</a:t>
            </a:r>
            <a:r>
              <a:rPr lang="uk-UA" sz="2400" kern="1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uk-UA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С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u° + H</a:t>
            </a:r>
            <a:r>
              <a:rPr lang="en-US" sz="2400" kern="1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+1</a:t>
            </a:r>
            <a:r>
              <a:rPr lang="en-US" sz="2400" kern="1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2400" kern="1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-2 </a:t>
            </a:r>
            <a:endParaRPr lang="uk-UA" sz="2400" kern="100" baseline="30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ВІДНОВЛЕННЯ</a:t>
            </a:r>
            <a:r>
              <a:rPr lang="uk-UA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процес </a:t>
            </a:r>
            <a:r>
              <a:rPr lang="uk-UA" sz="24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приєднання</a:t>
            </a:r>
            <a:r>
              <a:rPr lang="uk-UA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електронів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</a:t>
            </a:r>
            <a:r>
              <a:rPr lang="en-US" sz="2400" kern="1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+2    </a:t>
            </a:r>
            <a:r>
              <a:rPr lang="en-US" sz="24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+ 2e 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Cu°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D6D6C2F0-A228-8235-1210-A4774ED62AE4}"/>
              </a:ext>
            </a:extLst>
          </p:cNvPr>
          <p:cNvSpPr/>
          <p:nvPr/>
        </p:nvSpPr>
        <p:spPr>
          <a:xfrm>
            <a:off x="2854960" y="193040"/>
            <a:ext cx="7101840" cy="176471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>
                <a:solidFill>
                  <a:srgbClr val="FFC000"/>
                </a:solidFill>
              </a:rPr>
              <a:t>РІВНЯННЯ ОКИСНО-ВІДНОВНОЇ РЕАКЦІЇ</a:t>
            </a:r>
            <a:endParaRPr lang="LID4096" sz="2800" dirty="0">
              <a:solidFill>
                <a:srgbClr val="FFC00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284E114-9E00-9793-011A-7580C0F66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4960" y="2202180"/>
            <a:ext cx="1226820" cy="12268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1794BC7-D257-AC77-FE79-A5133E068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3420" y="4323080"/>
            <a:ext cx="1318260" cy="131826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977173B-FCD9-6659-2BBD-BE35D49E0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1010" y="2094417"/>
            <a:ext cx="2180670" cy="142602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9875C6E-9424-89F7-2E7A-7A58AADAC9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541" b="15037"/>
          <a:stretch/>
        </p:blipFill>
        <p:spPr>
          <a:xfrm>
            <a:off x="1973897" y="4253360"/>
            <a:ext cx="2107883" cy="137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611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8E9938-D6F1-0F03-1CBB-15C135D30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460" y="1859280"/>
            <a:ext cx="2893060" cy="2655243"/>
          </a:xfrm>
          <a:solidFill>
            <a:srgbClr val="FFC00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І блок </a:t>
            </a:r>
            <a:r>
              <a:rPr lang="en-US" sz="3300" b="1" kern="1200" dirty="0">
                <a:latin typeface="Aharoni" panose="02010803020104030203" pitchFamily="2" charset="-79"/>
                <a:cs typeface="Aharoni" panose="02010803020104030203" pitchFamily="2" charset="-79"/>
              </a:rPr>
              <a:t>ОБОРОТНІ І НЕОБОРОТНІ РЕАКЦІЇ</a:t>
            </a:r>
          </a:p>
        </p:txBody>
      </p:sp>
      <p:pic>
        <p:nvPicPr>
          <p:cNvPr id="5" name="Объект 4" descr="Изображение выглядит как Лабораторное оборудование, химия, Медицинское оборудование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08573AE4-9B17-5749-540A-D03C76A7A2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316" y="1156301"/>
            <a:ext cx="6780700" cy="454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6201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C820CEC-C1DC-56F9-ABFE-8DA6819EA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163" y="1742670"/>
            <a:ext cx="7746709" cy="333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023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8D8B41C-708C-E665-0A4B-5B41B35F6D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8" r="1964" b="12568"/>
          <a:stretch/>
        </p:blipFill>
        <p:spPr>
          <a:xfrm>
            <a:off x="1696719" y="60959"/>
            <a:ext cx="9987281" cy="676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7076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9A1D9BC-1455-4308-9ABD-A3F8EDB67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6068" y="320442"/>
            <a:ext cx="6572492" cy="6212748"/>
          </a:xfrm>
          <a:custGeom>
            <a:avLst/>
            <a:gdLst>
              <a:gd name="connsiteX0" fmla="*/ 0 w 6572492"/>
              <a:gd name="connsiteY0" fmla="*/ 0 h 6212748"/>
              <a:gd name="connsiteX1" fmla="*/ 2248593 w 6572492"/>
              <a:gd name="connsiteY1" fmla="*/ 0 h 6212748"/>
              <a:gd name="connsiteX2" fmla="*/ 2694770 w 6572492"/>
              <a:gd name="connsiteY2" fmla="*/ 0 h 6212748"/>
              <a:gd name="connsiteX3" fmla="*/ 2991094 w 6572492"/>
              <a:gd name="connsiteY3" fmla="*/ 0 h 6212748"/>
              <a:gd name="connsiteX4" fmla="*/ 6572492 w 6572492"/>
              <a:gd name="connsiteY4" fmla="*/ 0 h 6212748"/>
              <a:gd name="connsiteX5" fmla="*/ 6572492 w 6572492"/>
              <a:gd name="connsiteY5" fmla="*/ 2864954 h 6212748"/>
              <a:gd name="connsiteX6" fmla="*/ 3129047 w 6572492"/>
              <a:gd name="connsiteY6" fmla="*/ 6212748 h 6212748"/>
              <a:gd name="connsiteX7" fmla="*/ 2694770 w 6572492"/>
              <a:gd name="connsiteY7" fmla="*/ 6212748 h 6212748"/>
              <a:gd name="connsiteX8" fmla="*/ 2248593 w 6572492"/>
              <a:gd name="connsiteY8" fmla="*/ 6212748 h 6212748"/>
              <a:gd name="connsiteX9" fmla="*/ 0 w 6572492"/>
              <a:gd name="connsiteY9" fmla="*/ 6212748 h 621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2492" h="6212748">
                <a:moveTo>
                  <a:pt x="0" y="0"/>
                </a:moveTo>
                <a:lnTo>
                  <a:pt x="2248593" y="0"/>
                </a:lnTo>
                <a:lnTo>
                  <a:pt x="2694770" y="0"/>
                </a:lnTo>
                <a:lnTo>
                  <a:pt x="2991094" y="0"/>
                </a:lnTo>
                <a:lnTo>
                  <a:pt x="6572492" y="0"/>
                </a:lnTo>
                <a:lnTo>
                  <a:pt x="6572492" y="2864954"/>
                </a:lnTo>
                <a:lnTo>
                  <a:pt x="3129047" y="6212748"/>
                </a:lnTo>
                <a:lnTo>
                  <a:pt x="2694770" y="6212748"/>
                </a:lnTo>
                <a:lnTo>
                  <a:pt x="2248593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62647B-1222-407C-8740-5A497612B1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0F9F98-128A-B8A2-1CE2-56F1F2B78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5961" y="962526"/>
            <a:ext cx="5384800" cy="321068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b="1" dirty="0">
                <a:solidFill>
                  <a:srgbClr val="FFC000"/>
                </a:solidFill>
              </a:rPr>
              <a:t>ДОБУВАННЯ КУПРУМ (ІІ) ОКСИДУ</a:t>
            </a:r>
          </a:p>
        </p:txBody>
      </p:sp>
      <p:pic>
        <p:nvPicPr>
          <p:cNvPr id="4" name="Рисунок 3" descr="Изображение выглядит как Шрифт, текст, белый, линия&#10;&#10;Автоматически созданное описание">
            <a:extLst>
              <a:ext uri="{FF2B5EF4-FFF2-40B4-BE49-F238E27FC236}">
                <a16:creationId xmlns:a16="http://schemas.microsoft.com/office/drawing/2014/main" id="{B0C606A3-8898-8FB6-B5C0-A5A38D7E1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646" y="1249681"/>
            <a:ext cx="4498895" cy="1450892"/>
          </a:xfrm>
          <a:prstGeom prst="rect">
            <a:avLst/>
          </a:prstGeom>
        </p:spPr>
      </p:pic>
      <p:pic>
        <p:nvPicPr>
          <p:cNvPr id="5" name="Рисунок 4" descr="Изображение выглядит как Лабораторное оборудование, Медицинское оборудование, в помещении, шприц&#10;&#10;Автоматически созданное описание">
            <a:extLst>
              <a:ext uri="{FF2B5EF4-FFF2-40B4-BE49-F238E27FC236}">
                <a16:creationId xmlns:a16="http://schemas.microsoft.com/office/drawing/2014/main" id="{1834F81A-1EF3-AF5E-B32B-7269DE363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446" y="3590753"/>
            <a:ext cx="3508165" cy="197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1278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9A1D9BC-1455-4308-9ABD-A3F8EDB67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6068" y="320442"/>
            <a:ext cx="6572492" cy="6212748"/>
          </a:xfrm>
          <a:custGeom>
            <a:avLst/>
            <a:gdLst>
              <a:gd name="connsiteX0" fmla="*/ 0 w 6572492"/>
              <a:gd name="connsiteY0" fmla="*/ 0 h 6212748"/>
              <a:gd name="connsiteX1" fmla="*/ 2248593 w 6572492"/>
              <a:gd name="connsiteY1" fmla="*/ 0 h 6212748"/>
              <a:gd name="connsiteX2" fmla="*/ 2694770 w 6572492"/>
              <a:gd name="connsiteY2" fmla="*/ 0 h 6212748"/>
              <a:gd name="connsiteX3" fmla="*/ 2991094 w 6572492"/>
              <a:gd name="connsiteY3" fmla="*/ 0 h 6212748"/>
              <a:gd name="connsiteX4" fmla="*/ 6572492 w 6572492"/>
              <a:gd name="connsiteY4" fmla="*/ 0 h 6212748"/>
              <a:gd name="connsiteX5" fmla="*/ 6572492 w 6572492"/>
              <a:gd name="connsiteY5" fmla="*/ 2864954 h 6212748"/>
              <a:gd name="connsiteX6" fmla="*/ 3129047 w 6572492"/>
              <a:gd name="connsiteY6" fmla="*/ 6212748 h 6212748"/>
              <a:gd name="connsiteX7" fmla="*/ 2694770 w 6572492"/>
              <a:gd name="connsiteY7" fmla="*/ 6212748 h 6212748"/>
              <a:gd name="connsiteX8" fmla="*/ 2248593 w 6572492"/>
              <a:gd name="connsiteY8" fmla="*/ 6212748 h 6212748"/>
              <a:gd name="connsiteX9" fmla="*/ 0 w 6572492"/>
              <a:gd name="connsiteY9" fmla="*/ 6212748 h 621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2492" h="6212748">
                <a:moveTo>
                  <a:pt x="0" y="0"/>
                </a:moveTo>
                <a:lnTo>
                  <a:pt x="2248593" y="0"/>
                </a:lnTo>
                <a:lnTo>
                  <a:pt x="2694770" y="0"/>
                </a:lnTo>
                <a:lnTo>
                  <a:pt x="2991094" y="0"/>
                </a:lnTo>
                <a:lnTo>
                  <a:pt x="6572492" y="0"/>
                </a:lnTo>
                <a:lnTo>
                  <a:pt x="6572492" y="2864954"/>
                </a:lnTo>
                <a:lnTo>
                  <a:pt x="3129047" y="6212748"/>
                </a:lnTo>
                <a:lnTo>
                  <a:pt x="2694770" y="6212748"/>
                </a:lnTo>
                <a:lnTo>
                  <a:pt x="2248593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62647B-1222-407C-8740-5A497612B1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A43E56-475E-A1C2-988F-8E157C803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5961" y="962526"/>
            <a:ext cx="5384800" cy="321068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700" b="1" dirty="0">
                <a:solidFill>
                  <a:srgbClr val="FFC000"/>
                </a:solidFill>
              </a:rPr>
              <a:t>ВІДНОВЛЕННЯ КУПРУМ (ІІ) ОКСИДУ</a:t>
            </a:r>
          </a:p>
        </p:txBody>
      </p:sp>
      <p:pic>
        <p:nvPicPr>
          <p:cNvPr id="3" name="Рисунок 2" descr="Изображение выглядит как текст, Шрифт, снимок экрана, белый&#10;&#10;Автоматически созданное описание">
            <a:extLst>
              <a:ext uri="{FF2B5EF4-FFF2-40B4-BE49-F238E27FC236}">
                <a16:creationId xmlns:a16="http://schemas.microsoft.com/office/drawing/2014/main" id="{663BA58D-86A8-CE55-C4D8-88279AC347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29"/>
          <a:stretch/>
        </p:blipFill>
        <p:spPr>
          <a:xfrm>
            <a:off x="1296558" y="2032218"/>
            <a:ext cx="3510140" cy="46167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0E299A-6BB7-64C7-CF8D-1CC58CCFD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663" y="3054252"/>
            <a:ext cx="4163297" cy="207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9860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5ED369-13A5-CAC1-AC94-6392881D6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rgbClr val="FFC000"/>
                </a:solidFill>
              </a:rPr>
              <a:t>ЕФЕКТНІ ОКИСНО-ВІДНОВНІ РЕАКЦІЇ</a:t>
            </a:r>
            <a:endParaRPr lang="LID4096" b="1" dirty="0">
              <a:solidFill>
                <a:srgbClr val="FFC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E6F8C9-5638-F4DB-1C72-D7FF7EA9132B}"/>
              </a:ext>
            </a:extLst>
          </p:cNvPr>
          <p:cNvSpPr txBox="1"/>
          <p:nvPr/>
        </p:nvSpPr>
        <p:spPr>
          <a:xfrm>
            <a:off x="1991360" y="2133600"/>
            <a:ext cx="31738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/>
              <a:t>Хімічний вулкан  -  </a:t>
            </a:r>
            <a:endParaRPr lang="LID4096" sz="2800" b="1" dirty="0"/>
          </a:p>
        </p:txBody>
      </p:sp>
      <p:pic>
        <p:nvPicPr>
          <p:cNvPr id="4" name="Рисунок 3" descr="Тема урока &quot;Соли аммония&quot;. 9-й класс">
            <a:extLst>
              <a:ext uri="{FF2B5EF4-FFF2-40B4-BE49-F238E27FC236}">
                <a16:creationId xmlns:a16="http://schemas.microsoft.com/office/drawing/2014/main" id="{82D4DAF8-1BED-CF8F-A7FB-CDB366AE20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885" y="1690688"/>
            <a:ext cx="4758100" cy="1966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BE1CA2-3C53-AAE3-3726-B8AE182EA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2355" y="3288671"/>
            <a:ext cx="2334970" cy="278001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38729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556051-5B69-4052-C8DF-4ACA0E9C6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>
                <a:solidFill>
                  <a:schemeClr val="accent4">
                    <a:lumMod val="75000"/>
                  </a:schemeClr>
                </a:solidFill>
              </a:rPr>
              <a:t>Вплив кислотності середовища на продукти окисно-відновної реакції</a:t>
            </a:r>
            <a:endParaRPr lang="LID4096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245CDC3-490D-3168-3365-E5035B9ED9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6253" y="1777978"/>
            <a:ext cx="5391193" cy="287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725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B1790D-44D9-853D-C9C4-24035EBCE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921"/>
            <a:ext cx="10515600" cy="934720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ЕФЕКТНІ ОКИСНО-ВІДНОВНІ РЕАКЦІЇ</a:t>
            </a:r>
            <a:endParaRPr lang="LID4096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E4C3D3B-DB68-7EE3-0B4F-9E7B0E658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78" y="792480"/>
            <a:ext cx="3745642" cy="392225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A80BC1-76FC-3AEC-D403-B24C76243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5483" y="168806"/>
            <a:ext cx="2328874" cy="1713124"/>
          </a:xfrm>
          <a:prstGeom prst="ellipse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256A74-77C6-C864-1A7C-263848F56F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842" y="883920"/>
            <a:ext cx="2950720" cy="21398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F519D3-3712-1A21-15EF-7B774096D5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92" r="7781"/>
          <a:stretch/>
        </p:blipFill>
        <p:spPr>
          <a:xfrm>
            <a:off x="4267200" y="3459480"/>
            <a:ext cx="6766560" cy="23203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697F69B-6D35-0266-AF07-FC8870AD35E6}"/>
              </a:ext>
            </a:extLst>
          </p:cNvPr>
          <p:cNvSpPr txBox="1"/>
          <p:nvPr/>
        </p:nvSpPr>
        <p:spPr>
          <a:xfrm>
            <a:off x="596059" y="6166570"/>
            <a:ext cx="3230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https://youtu.be/mvOxCct5ov8</a:t>
            </a:r>
          </a:p>
        </p:txBody>
      </p:sp>
    </p:spTree>
    <p:extLst>
      <p:ext uri="{BB962C8B-B14F-4D97-AF65-F5344CB8AC3E}">
        <p14:creationId xmlns:p14="http://schemas.microsoft.com/office/powerpoint/2010/main" val="17584523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342CB86-78F6-740A-0955-E72283BF5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720" y="1690688"/>
            <a:ext cx="5900590" cy="2566352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F63F537-EB32-31DD-BEB2-ABB581D34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800" b="1" dirty="0">
                <a:solidFill>
                  <a:schemeClr val="accent4">
                    <a:lumMod val="75000"/>
                  </a:schemeClr>
                </a:solidFill>
              </a:rPr>
              <a:t>ШКАЛА ЗМІНА СТУПЕНЯ ОКИСНЕННЯ</a:t>
            </a:r>
            <a:endParaRPr lang="LID4096" sz="4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474F8A-E5AF-11BB-7301-83F9B6548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5720" y="4656427"/>
            <a:ext cx="7196577" cy="183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3463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297F913-02C2-8FE0-0320-10621A9C5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720" y="91441"/>
            <a:ext cx="10419080" cy="914399"/>
          </a:xfrm>
        </p:spPr>
        <p:txBody>
          <a:bodyPr>
            <a:normAutofit/>
          </a:bodyPr>
          <a:lstStyle/>
          <a:p>
            <a:pPr algn="ctr"/>
            <a:r>
              <a:rPr lang="uk-UA" sz="4800" b="1" dirty="0">
                <a:solidFill>
                  <a:schemeClr val="accent4">
                    <a:lumMod val="75000"/>
                  </a:schemeClr>
                </a:solidFill>
              </a:rPr>
              <a:t>ШКАЛА ЗМІНИ СТУПЕНЯ ОКИСНЕННЯ </a:t>
            </a:r>
            <a:endParaRPr lang="LID4096" sz="4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33857A1-AD11-728D-C6E9-918AD0B84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3660" y="812828"/>
            <a:ext cx="4061460" cy="595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1856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9FB509-07A5-38B3-143B-B680F62BA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9480" y="1350083"/>
            <a:ext cx="2782920" cy="5228515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FB1F176-FAB8-ECC4-06B7-3B0EEE61E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241"/>
            <a:ext cx="10515600" cy="843279"/>
          </a:xfrm>
        </p:spPr>
        <p:txBody>
          <a:bodyPr/>
          <a:lstStyle/>
          <a:p>
            <a:pPr algn="ctr"/>
            <a:r>
              <a:rPr lang="uk-UA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ШКАЛА СТУПЕНЯ ОКИСНЕННЯ </a:t>
            </a:r>
            <a:endParaRPr lang="LID4096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DE82F1-07A7-FCAE-0CB6-2790B82AB424}"/>
              </a:ext>
            </a:extLst>
          </p:cNvPr>
          <p:cNvSpPr txBox="1"/>
          <p:nvPr/>
        </p:nvSpPr>
        <p:spPr>
          <a:xfrm>
            <a:off x="3474720" y="1476494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b="1" dirty="0"/>
              <a:t>                             -</a:t>
            </a:r>
            <a:r>
              <a:rPr lang="uk-UA" sz="2800" b="1" dirty="0"/>
              <a:t>е  </a:t>
            </a:r>
            <a:r>
              <a:rPr lang="uk-UA" sz="2000" b="1" dirty="0"/>
              <a:t>           </a:t>
            </a:r>
            <a:r>
              <a:rPr lang="uk-UA" sz="2800" b="1" dirty="0"/>
              <a:t>+ е</a:t>
            </a:r>
            <a:endParaRPr lang="LID4096" b="1" dirty="0"/>
          </a:p>
        </p:txBody>
      </p:sp>
    </p:spTree>
    <p:extLst>
      <p:ext uri="{BB962C8B-B14F-4D97-AF65-F5344CB8AC3E}">
        <p14:creationId xmlns:p14="http://schemas.microsoft.com/office/powerpoint/2010/main" val="2247437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4AD0AF-9B26-0F9F-AECD-65DDD2B9B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uk-UA" sz="4100" dirty="0">
                <a:solidFill>
                  <a:srgbClr val="FFFFFF"/>
                </a:solidFill>
              </a:rPr>
              <a:t>НЕОБОРОТНІ РЕАКЦІЇ</a:t>
            </a:r>
            <a:endParaRPr lang="LID4096" sz="4100" dirty="0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602F02-AA48-A8C8-E891-74123035D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b="1" dirty="0"/>
              <a:t>Умови необоротності хімічних реакцій:</a:t>
            </a:r>
          </a:p>
          <a:p>
            <a:pPr marL="0" indent="0">
              <a:buNone/>
            </a:pPr>
            <a:r>
              <a:rPr lang="uk-UA" dirty="0"/>
              <a:t>- утворення осаду (малорозчинної речовини);</a:t>
            </a:r>
          </a:p>
          <a:p>
            <a:pPr>
              <a:buFontTx/>
              <a:buChar char="-"/>
            </a:pPr>
            <a:r>
              <a:rPr lang="uk-UA" dirty="0"/>
              <a:t>утворення газу, який покидає середовище реакції;</a:t>
            </a:r>
          </a:p>
          <a:p>
            <a:pPr>
              <a:buFontTx/>
              <a:buChar char="-"/>
            </a:pPr>
            <a:r>
              <a:rPr lang="uk-UA" dirty="0"/>
              <a:t>утворення малодисоційованої речовини (води, слабких основ, слабких кислот, оксидів);</a:t>
            </a:r>
          </a:p>
          <a:p>
            <a:pPr marL="0" indent="0">
              <a:buNone/>
            </a:pPr>
            <a:r>
              <a:rPr lang="uk-UA" dirty="0"/>
              <a:t>- пряма реакція є сильно екзотермічною.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8006988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D79E1D-18D1-B7FB-EE29-57B2D43D7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060" y="1967265"/>
            <a:ext cx="2628900" cy="2547257"/>
          </a:xfrm>
          <a:solidFill>
            <a:srgbClr val="FFFF00"/>
          </a:solidFill>
        </p:spPr>
        <p:txBody>
          <a:bodyPr anchor="ctr">
            <a:normAutofit/>
          </a:bodyPr>
          <a:lstStyle/>
          <a:p>
            <a:pPr algn="ctr"/>
            <a:r>
              <a:rPr lang="uk-UA" sz="4000" b="1" dirty="0"/>
              <a:t>ІІІ блок</a:t>
            </a:r>
            <a:br>
              <a:rPr lang="uk-UA" sz="4000" b="1" dirty="0"/>
            </a:br>
            <a:r>
              <a:rPr lang="uk-UA" sz="4000" b="1" dirty="0">
                <a:latin typeface="Aptos Black" panose="020F0502020204030204" pitchFamily="34" charset="0"/>
              </a:rPr>
              <a:t>Гідроліз солей</a:t>
            </a:r>
            <a:endParaRPr lang="LID4096" sz="4000" b="1" dirty="0">
              <a:latin typeface="Aptos Black" panose="020F050202020403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BB88C93-5B26-EABE-6216-72D8E50B8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8810" y="852658"/>
            <a:ext cx="4495990" cy="492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2121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ABBD34DC-80C2-F7F5-DFBE-ADC81B5DA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259839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Вихідні дані для формування поняття гідроліз солей:</a:t>
            </a:r>
            <a:endParaRPr lang="LID4096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E0521E-B98C-BE6C-13DA-B78B0E66AFFE}"/>
              </a:ext>
            </a:extLst>
          </p:cNvPr>
          <p:cNvSpPr txBox="1"/>
          <p:nvPr/>
        </p:nvSpPr>
        <p:spPr>
          <a:xfrm>
            <a:off x="680720" y="1899920"/>
            <a:ext cx="110337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uk-UA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Солі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складні сполуки, що дисоціюють з утворенням катіонів металу і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аніонів кислотного залишку.</a:t>
            </a:r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uk-UA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Електроліти 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речовини, розчини і розплави яких проводять електричний струм.</a:t>
            </a:r>
          </a:p>
          <a:p>
            <a:pPr marL="342900" indent="-342900">
              <a:buAutoNum type="arabicPeriod"/>
            </a:pPr>
            <a:r>
              <a:rPr lang="uk-UA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Дисоціація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процес розпаду речовин на йони під впливом молекул розчинника або під час розплавлення.</a:t>
            </a:r>
          </a:p>
          <a:p>
            <a:pPr marL="342900" indent="-342900">
              <a:buAutoNum type="arabicPeriod"/>
            </a:pPr>
            <a:r>
              <a:rPr lang="uk-UA" sz="32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Водневий показник, </a:t>
            </a:r>
            <a:r>
              <a:rPr lang="uk-UA" sz="3200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</a:t>
            </a:r>
            <a:r>
              <a:rPr lang="uk-UA" sz="3200" kern="100" dirty="0">
                <a:solidFill>
                  <a:srgbClr val="20212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</a:t>
            </a:r>
            <a:r>
              <a:rPr lang="uk-UA" sz="3200" kern="10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uk-UA" sz="3200" kern="100" dirty="0">
                <a:solidFill>
                  <a:srgbClr val="040C2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величина, яка показує міру активності іонів гідрогену (Н</a:t>
            </a:r>
            <a:r>
              <a:rPr lang="uk-UA" sz="3200" kern="100" baseline="30000" dirty="0">
                <a:solidFill>
                  <a:srgbClr val="040C2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uk-UA" sz="3200" kern="100" dirty="0">
                <a:solidFill>
                  <a:srgbClr val="040C2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в розчині, тобто ступінь кислотності або лужності цього розчину</a:t>
            </a:r>
            <a:r>
              <a:rPr lang="uk-UA" sz="3200" kern="10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58067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610912-DDF5-A405-A9A8-07E430D1A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2721"/>
            <a:ext cx="10515600" cy="1026159"/>
          </a:xfrm>
        </p:spPr>
        <p:txBody>
          <a:bodyPr/>
          <a:lstStyle/>
          <a:p>
            <a:pPr algn="ctr"/>
            <a:r>
              <a:rPr lang="uk-UA" dirty="0"/>
              <a:t> </a:t>
            </a:r>
            <a:r>
              <a:rPr lang="uk-UA" b="1" dirty="0">
                <a:solidFill>
                  <a:srgbClr val="FFC000"/>
                </a:solidFill>
                <a:latin typeface="Aptos Black" panose="020B0004020202020204" pitchFamily="34" charset="0"/>
              </a:rPr>
              <a:t>Гідроліз </a:t>
            </a:r>
            <a:endParaRPr lang="LID4096" b="1" dirty="0">
              <a:solidFill>
                <a:srgbClr val="FFC000"/>
              </a:solidFill>
              <a:latin typeface="Aptos Black" panose="020B00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D7C9ED6-1938-4FDD-7D39-8EDAC26A7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945" y="1083562"/>
            <a:ext cx="11292735" cy="383387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3D5464A-1501-55F6-4F24-B5AEA375F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560" y="4419600"/>
            <a:ext cx="3569752" cy="186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3373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B5C5BC-F362-EDE7-4732-790975067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0920" y="782320"/>
            <a:ext cx="7909560" cy="5811520"/>
          </a:xfrm>
        </p:spPr>
        <p:txBody>
          <a:bodyPr>
            <a:normAutofit fontScale="90000"/>
          </a:bodyPr>
          <a:lstStyle/>
          <a:p>
            <a:pPr algn="ctr"/>
            <a:br>
              <a:rPr lang="uk-UA" sz="4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4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4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4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 побачити гідроліз солей?</a:t>
            </a:r>
            <a:br>
              <a:rPr lang="uk-UA" sz="4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4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Нам потрібно:</a:t>
            </a:r>
            <a:b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b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HPO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b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br>
              <a:rPr lang="uk-UA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uk-UA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NaCl</a:t>
            </a:r>
            <a:b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5.NH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</a:t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</a:t>
            </a:r>
            <a:r>
              <a:rPr lang="uk-UA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Універсальний індикатор</a:t>
            </a:r>
            <a:b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2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Гідроліз солі -  реакція обміну між йонами солі з йонами води, </a:t>
            </a:r>
            <a:br>
              <a:rPr lang="uk-UA" sz="22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22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яка супроводжується утворенням  слабкого електроліту і зміною рН середовища.</a:t>
            </a:r>
            <a:br>
              <a:rPr lang="uk-UA" sz="2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uk-UA" sz="5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5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4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LID4096" sz="48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Коректор рН води :: Коректор води «РОСТОК» рН-Контроль">
            <a:extLst>
              <a:ext uri="{FF2B5EF4-FFF2-40B4-BE49-F238E27FC236}">
                <a16:creationId xmlns:a16="http://schemas.microsoft.com/office/drawing/2014/main" id="{ADE992A0-97E0-C54E-99A0-83678EA85B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71" y="1332230"/>
            <a:ext cx="2780297" cy="187325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71925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DE2AEA-8EB3-D983-C0AB-77BDC3C9E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2640" y="81281"/>
            <a:ext cx="4856480" cy="1036306"/>
          </a:xfrm>
        </p:spPr>
        <p:txBody>
          <a:bodyPr/>
          <a:lstStyle/>
          <a:p>
            <a:pPr algn="ctr"/>
            <a:r>
              <a:rPr lang="uk-UA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Рівняння гідролізу</a:t>
            </a:r>
            <a:endParaRPr lang="LID4096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1AE097-980D-57F3-76C9-D96CBDFB7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814" y="1117587"/>
            <a:ext cx="4902452" cy="12065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7654C2C-AB4A-B9C4-8A52-40220AF39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961" y="2574259"/>
            <a:ext cx="4991357" cy="118116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06E02A3-50A9-5A5E-F5DF-9ED99637CD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961" y="4049982"/>
            <a:ext cx="4369025" cy="116211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E5F1036-A998-2B8A-DAE5-3238829785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2838" y="1147883"/>
            <a:ext cx="6050996" cy="341395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996375A-2A12-DCD9-9B98-01489CEFD3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961" y="5506654"/>
            <a:ext cx="3626036" cy="59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8392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1F866B-4D5D-3B65-167D-26B0D6FDBD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240" y="342899"/>
            <a:ext cx="7759652" cy="5483487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2CD8B5-9D27-7B2D-AAC0-82DAB4018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881"/>
            <a:ext cx="10703560" cy="1402079"/>
          </a:xfrm>
        </p:spPr>
        <p:txBody>
          <a:bodyPr/>
          <a:lstStyle/>
          <a:p>
            <a:pPr algn="ctr"/>
            <a:r>
              <a:rPr lang="uk-UA" dirty="0">
                <a:solidFill>
                  <a:srgbClr val="FFC000"/>
                </a:solidFill>
              </a:rPr>
              <a:t>Кольорова шкала універсального індикатора</a:t>
            </a:r>
            <a:endParaRPr lang="LID4096" dirty="0">
              <a:solidFill>
                <a:srgbClr val="FFC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4373E6-EF12-BBEB-AB8E-D57F64D38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0240" y="4767205"/>
            <a:ext cx="8117632" cy="174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637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552BB8F-D1DD-D144-65C5-FD93851AD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240" y="91440"/>
            <a:ext cx="5811520" cy="490326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E5764D-8ED5-BE36-FE3B-9CAF850B0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1639" y="5247603"/>
            <a:ext cx="6108721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0035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73A83DA-90EF-863A-07C4-5695A86D3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1" y="0"/>
            <a:ext cx="1217168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77B270-A720-37FD-BB1B-EB730FB6A4D4}"/>
              </a:ext>
            </a:extLst>
          </p:cNvPr>
          <p:cNvSpPr txBox="1"/>
          <p:nvPr/>
        </p:nvSpPr>
        <p:spPr>
          <a:xfrm>
            <a:off x="1493520" y="2814320"/>
            <a:ext cx="76504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dirty="0">
                <a:solidFill>
                  <a:srgbClr val="0066FF"/>
                </a:solidFill>
                <a:latin typeface="Aptos Black" panose="020B0004020202020204" pitchFamily="34" charset="0"/>
              </a:rPr>
              <a:t>ДЯКУЮ ЗА УВАГУ</a:t>
            </a:r>
            <a:endParaRPr lang="LID4096" sz="6600" dirty="0">
              <a:solidFill>
                <a:srgbClr val="0066FF"/>
              </a:solidFill>
              <a:latin typeface="Aptos Black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10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D1753FB-B533-9548-3530-3944C3C37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549"/>
            <a:ext cx="12192000" cy="686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299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68F68B-537F-F8E3-5F15-E7F0F0E7A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uk-UA" sz="3400" b="1">
                <a:solidFill>
                  <a:srgbClr val="FFFFFF"/>
                </a:solidFill>
              </a:rPr>
              <a:t>Утворення осаду (малорозчинної речовини)</a:t>
            </a:r>
            <a:endParaRPr lang="LID4096" sz="3400" b="1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25E53F-9A3D-891D-3BB6-DFC32AE7B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dirty="0">
                <a:solidFill>
                  <a:srgbClr val="FF0000"/>
                </a:solidFill>
              </a:rPr>
              <a:t>Класичний приклад:</a:t>
            </a:r>
          </a:p>
          <a:p>
            <a:pPr marL="0" indent="0">
              <a:buNone/>
            </a:pPr>
            <a:r>
              <a:rPr lang="en-US" dirty="0"/>
              <a:t>BaCl</a:t>
            </a:r>
            <a:r>
              <a:rPr lang="en-US" sz="2400" dirty="0"/>
              <a:t>2</a:t>
            </a:r>
            <a:r>
              <a:rPr lang="en-US" dirty="0"/>
              <a:t> + Na</a:t>
            </a:r>
            <a:r>
              <a:rPr lang="en-US" sz="2400" dirty="0"/>
              <a:t>2</a:t>
            </a:r>
            <a:r>
              <a:rPr lang="en-US" dirty="0"/>
              <a:t>SO</a:t>
            </a:r>
            <a:r>
              <a:rPr lang="en-US" sz="2400" dirty="0"/>
              <a:t>4 </a:t>
            </a:r>
            <a:r>
              <a:rPr lang="en-US" dirty="0"/>
              <a:t>→ </a:t>
            </a:r>
            <a:r>
              <a:rPr lang="en-US" dirty="0">
                <a:solidFill>
                  <a:schemeClr val="bg1"/>
                </a:solidFill>
              </a:rPr>
              <a:t>BaSO</a:t>
            </a:r>
            <a:r>
              <a:rPr lang="en-US" sz="2400" dirty="0">
                <a:solidFill>
                  <a:schemeClr val="bg1"/>
                </a:solidFill>
              </a:rPr>
              <a:t>4</a:t>
            </a:r>
            <a:r>
              <a:rPr lang="en-US" dirty="0"/>
              <a:t>↓ + 2NaCl</a:t>
            </a:r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r>
              <a:rPr lang="uk-UA" dirty="0">
                <a:solidFill>
                  <a:srgbClr val="0066FF"/>
                </a:solidFill>
              </a:rPr>
              <a:t>Пропоную:</a:t>
            </a:r>
            <a:endParaRPr lang="uk-UA" dirty="0"/>
          </a:p>
          <a:p>
            <a:pPr marL="0" indent="0">
              <a:buNone/>
            </a:pPr>
            <a:r>
              <a:rPr lang="en-US" dirty="0"/>
              <a:t>CuSO</a:t>
            </a:r>
            <a:r>
              <a:rPr lang="en-US" sz="2000" dirty="0"/>
              <a:t>4</a:t>
            </a:r>
            <a:r>
              <a:rPr lang="en-US" dirty="0"/>
              <a:t> + 2NaOH → </a:t>
            </a:r>
            <a:r>
              <a:rPr lang="en-US" dirty="0">
                <a:solidFill>
                  <a:srgbClr val="0070C0"/>
                </a:solidFill>
              </a:rPr>
              <a:t>Cu(OH)</a:t>
            </a:r>
            <a:r>
              <a:rPr lang="en-US" sz="2000" dirty="0">
                <a:solidFill>
                  <a:srgbClr val="0070C0"/>
                </a:solidFill>
              </a:rPr>
              <a:t>2</a:t>
            </a:r>
            <a:r>
              <a:rPr lang="en-US" dirty="0"/>
              <a:t>↓ + Na</a:t>
            </a:r>
            <a:r>
              <a:rPr lang="en-US" sz="2000" dirty="0"/>
              <a:t>2</a:t>
            </a:r>
            <a:r>
              <a:rPr lang="en-US" dirty="0"/>
              <a:t>SO</a:t>
            </a:r>
            <a:r>
              <a:rPr lang="en-US" sz="2000" dirty="0"/>
              <a:t>4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FeCl</a:t>
            </a:r>
            <a:r>
              <a:rPr lang="en-US" sz="2000" dirty="0"/>
              <a:t>3</a:t>
            </a:r>
            <a:r>
              <a:rPr lang="en-US" dirty="0"/>
              <a:t> + 3NaOH → </a:t>
            </a:r>
            <a:r>
              <a:rPr lang="en-US" dirty="0">
                <a:solidFill>
                  <a:srgbClr val="C00000"/>
                </a:solidFill>
              </a:rPr>
              <a:t>Fe(OH)</a:t>
            </a:r>
            <a:r>
              <a:rPr lang="en-US" sz="2000" dirty="0">
                <a:solidFill>
                  <a:srgbClr val="C00000"/>
                </a:solidFill>
              </a:rPr>
              <a:t>3</a:t>
            </a:r>
            <a:r>
              <a:rPr lang="en-US" dirty="0"/>
              <a:t>↓ + 3NaCl</a:t>
            </a:r>
            <a:endParaRPr lang="uk-UA" dirty="0"/>
          </a:p>
          <a:p>
            <a:pPr marL="0" indent="0">
              <a:buNone/>
            </a:pPr>
            <a:r>
              <a:rPr lang="en-US" dirty="0"/>
              <a:t>PbCl</a:t>
            </a:r>
            <a:r>
              <a:rPr lang="en-US" sz="2000" dirty="0"/>
              <a:t>2</a:t>
            </a:r>
            <a:r>
              <a:rPr lang="en-US" dirty="0"/>
              <a:t> + Na</a:t>
            </a:r>
            <a:r>
              <a:rPr lang="en-US" sz="2000" dirty="0"/>
              <a:t>2</a:t>
            </a:r>
            <a:r>
              <a:rPr lang="en-US" dirty="0"/>
              <a:t>S → PbS↓ + 2NaCl</a:t>
            </a: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807441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417C4B-008F-3D2E-21EE-B94D45A6A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uk-UA" b="1">
                <a:solidFill>
                  <a:srgbClr val="FFFFFF"/>
                </a:solidFill>
              </a:rPr>
              <a:t>Утворення газу, який покидає середовище реакції</a:t>
            </a:r>
            <a:endParaRPr lang="uk-UA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3A2840-A8A5-8C26-B310-04F88F391E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7272" y="591344"/>
            <a:ext cx="7752585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dirty="0">
                <a:solidFill>
                  <a:srgbClr val="FF0000"/>
                </a:solidFill>
              </a:rPr>
              <a:t>Класичний приклад:</a:t>
            </a:r>
          </a:p>
          <a:p>
            <a:pPr marL="0" indent="0">
              <a:buNone/>
            </a:pPr>
            <a:r>
              <a:rPr lang="en-US" dirty="0"/>
              <a:t>Na</a:t>
            </a:r>
            <a:r>
              <a:rPr lang="en-US" sz="2000" dirty="0"/>
              <a:t>2</a:t>
            </a:r>
            <a:r>
              <a:rPr lang="en-US" dirty="0"/>
              <a:t>CO</a:t>
            </a:r>
            <a:r>
              <a:rPr lang="en-US" sz="2000" dirty="0"/>
              <a:t>3</a:t>
            </a:r>
            <a:r>
              <a:rPr lang="en-US" dirty="0"/>
              <a:t> + 2HCl → 2NaCl + CO</a:t>
            </a:r>
            <a:r>
              <a:rPr lang="en-US" sz="2000" dirty="0"/>
              <a:t>2</a:t>
            </a:r>
            <a:r>
              <a:rPr lang="en-US" dirty="0"/>
              <a:t>↑ + H</a:t>
            </a:r>
            <a:r>
              <a:rPr lang="en-US" sz="2000" dirty="0"/>
              <a:t>2</a:t>
            </a:r>
            <a:r>
              <a:rPr lang="en-US" dirty="0"/>
              <a:t>O</a:t>
            </a:r>
          </a:p>
          <a:p>
            <a:pPr marL="0" indent="0">
              <a:buNone/>
            </a:pPr>
            <a:r>
              <a:rPr lang="en-US" dirty="0"/>
              <a:t>Na</a:t>
            </a:r>
            <a:r>
              <a:rPr lang="en-US" sz="2000" dirty="0"/>
              <a:t>2</a:t>
            </a:r>
            <a:r>
              <a:rPr lang="en-US" dirty="0"/>
              <a:t>CO</a:t>
            </a:r>
            <a:r>
              <a:rPr lang="en-US" sz="2000" dirty="0"/>
              <a:t>3</a:t>
            </a:r>
            <a:r>
              <a:rPr lang="en-US" sz="2400" dirty="0"/>
              <a:t> </a:t>
            </a:r>
            <a:r>
              <a:rPr lang="en-US" dirty="0"/>
              <a:t>+2CH</a:t>
            </a:r>
            <a:r>
              <a:rPr lang="en-US" sz="2000" dirty="0"/>
              <a:t>3</a:t>
            </a:r>
            <a:r>
              <a:rPr lang="en-US" dirty="0"/>
              <a:t>COOH → 2CH</a:t>
            </a:r>
            <a:r>
              <a:rPr lang="en-US" sz="2000" dirty="0"/>
              <a:t>3</a:t>
            </a:r>
            <a:r>
              <a:rPr lang="en-US" dirty="0"/>
              <a:t>COONa + CO</a:t>
            </a:r>
            <a:r>
              <a:rPr lang="en-US" sz="2000" dirty="0"/>
              <a:t>2</a:t>
            </a:r>
            <a:r>
              <a:rPr lang="en-US" dirty="0"/>
              <a:t>↑ + H</a:t>
            </a:r>
            <a:r>
              <a:rPr lang="en-US" sz="2000" dirty="0"/>
              <a:t>2</a:t>
            </a:r>
            <a:r>
              <a:rPr lang="en-US" dirty="0"/>
              <a:t>O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uk-UA" dirty="0">
                <a:solidFill>
                  <a:srgbClr val="0066FF"/>
                </a:solidFill>
              </a:rPr>
              <a:t>Пропоную:</a:t>
            </a:r>
            <a:endParaRPr lang="en-US" dirty="0">
              <a:solidFill>
                <a:srgbClr val="0066FF"/>
              </a:solidFill>
            </a:endParaRPr>
          </a:p>
          <a:p>
            <a:pPr marL="0" indent="0">
              <a:buNone/>
            </a:pPr>
            <a:r>
              <a:rPr lang="en-US" dirty="0"/>
              <a:t>Zn + 2HCl → ZnCl</a:t>
            </a:r>
            <a:r>
              <a:rPr lang="en-US" sz="2000" dirty="0"/>
              <a:t>2</a:t>
            </a:r>
            <a:r>
              <a:rPr lang="en-US" dirty="0"/>
              <a:t> + H</a:t>
            </a:r>
            <a:r>
              <a:rPr lang="en-US" sz="2000" dirty="0"/>
              <a:t>2</a:t>
            </a:r>
            <a:r>
              <a:rPr lang="en-US" dirty="0"/>
              <a:t>↑ </a:t>
            </a:r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LID4096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D0A0BB7-FA84-6A50-F3EA-27C877875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2041" y="3505199"/>
            <a:ext cx="2741794" cy="274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565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C32D50-5B2E-B90F-6981-BA9E2C6E4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010" y="1967266"/>
            <a:ext cx="290271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uk-UA" sz="2400" b="1" kern="1200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Утворення малодисоційованих сполук</a:t>
            </a: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14B342CE-EA81-90D2-0BE8-378400D565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5219154"/>
              </p:ext>
            </p:extLst>
          </p:nvPr>
        </p:nvGraphicFramePr>
        <p:xfrm>
          <a:off x="4776730" y="819369"/>
          <a:ext cx="6589260" cy="5243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307005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440071-B599-1B8A-FFCC-F957A2C1C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  <a:solidFill>
            <a:schemeClr val="accent2">
              <a:lumMod val="60000"/>
              <a:lumOff val="4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uk-UA" sz="4200" b="1" dirty="0"/>
              <a:t>Пряма реакція сильно екзотермічна</a:t>
            </a:r>
            <a:endParaRPr lang="LID4096" sz="4200" b="1" dirty="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7E5F3BF6-436F-C6F1-B36F-5B3318D2B3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9827720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49519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8EABFA-F563-FE27-F963-ADF98B627A6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3352800" y="78819"/>
            <a:ext cx="8321040" cy="6569242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F30AD7C0-62F1-F683-38C6-3FDDB801CE15}"/>
              </a:ext>
            </a:extLst>
          </p:cNvPr>
          <p:cNvSpPr/>
          <p:nvPr/>
        </p:nvSpPr>
        <p:spPr>
          <a:xfrm>
            <a:off x="406400" y="863600"/>
            <a:ext cx="2570480" cy="372872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000" dirty="0"/>
              <a:t>ЗВЕРНІТЬ УВАГУ!!!</a:t>
            </a:r>
            <a:endParaRPr lang="LID4096" sz="2000" dirty="0"/>
          </a:p>
          <a:p>
            <a:endParaRPr lang="uk-UA" dirty="0"/>
          </a:p>
          <a:p>
            <a:r>
              <a:rPr lang="uk-UA" dirty="0"/>
              <a:t>Належність даної реакції до оборотної чи необоротної  залежить від умов перебігу реакції -  в закритій, чи відкритій системі.</a:t>
            </a:r>
          </a:p>
          <a:p>
            <a:pPr algn="ctr"/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82920651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3098</TotalTime>
  <Words>741</Words>
  <Application>Microsoft Office PowerPoint</Application>
  <PresentationFormat>Широкоэкранный</PresentationFormat>
  <Paragraphs>103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5" baseType="lpstr">
      <vt:lpstr>Aharoni</vt:lpstr>
      <vt:lpstr>Aptos Black</vt:lpstr>
      <vt:lpstr>Arial</vt:lpstr>
      <vt:lpstr>Calibri</vt:lpstr>
      <vt:lpstr>Calibri Light</vt:lpstr>
      <vt:lpstr>Google Sans</vt:lpstr>
      <vt:lpstr>Times New Roman</vt:lpstr>
      <vt:lpstr>Тема Office</vt:lpstr>
      <vt:lpstr>Методичний семінар</vt:lpstr>
      <vt:lpstr>І блок ОБОРОТНІ І НЕОБОРОТНІ РЕАКЦІЇ</vt:lpstr>
      <vt:lpstr>НЕОБОРОТНІ РЕАКЦІЇ</vt:lpstr>
      <vt:lpstr>Презентация PowerPoint</vt:lpstr>
      <vt:lpstr>Утворення осаду (малорозчинної речовини)</vt:lpstr>
      <vt:lpstr>Утворення газу, який покидає середовище реакції</vt:lpstr>
      <vt:lpstr>Утворення малодисоційованих сполук</vt:lpstr>
      <vt:lpstr>Пряма реакція сильно екзотермічна</vt:lpstr>
      <vt:lpstr>Презентация PowerPoint</vt:lpstr>
      <vt:lpstr>                         FeCl3+3KSCN ⇌ Fe(SCN)3+3KCl ΔH &lt; 0              </vt:lpstr>
      <vt:lpstr>Презентация PowerPoint</vt:lpstr>
      <vt:lpstr>Хімічна рівновага</vt:lpstr>
      <vt:lpstr>Існують рівноваги:</vt:lpstr>
      <vt:lpstr>Презентация PowerPoint</vt:lpstr>
      <vt:lpstr>ІІ блок Окисно-відновні реакції</vt:lpstr>
      <vt:lpstr>Для формування поняття окиснення і відновлення обрано метал мідь і оксид купруму</vt:lpstr>
      <vt:lpstr>       2Cu +    O2 =       2CuO</vt:lpstr>
      <vt:lpstr>Презентация PowerPoint</vt:lpstr>
      <vt:lpstr>Презентация PowerPoint</vt:lpstr>
      <vt:lpstr>Презентация PowerPoint</vt:lpstr>
      <vt:lpstr>Презентация PowerPoint</vt:lpstr>
      <vt:lpstr>ДОБУВАННЯ КУПРУМ (ІІ) ОКСИДУ</vt:lpstr>
      <vt:lpstr>ВІДНОВЛЕННЯ КУПРУМ (ІІ) ОКСИДУ</vt:lpstr>
      <vt:lpstr>ЕФЕКТНІ ОКИСНО-ВІДНОВНІ РЕАКЦІЇ</vt:lpstr>
      <vt:lpstr>Вплив кислотності середовища на продукти окисно-відновної реакції</vt:lpstr>
      <vt:lpstr>ЕФЕКТНІ ОКИСНО-ВІДНОВНІ РЕАКЦІЇ</vt:lpstr>
      <vt:lpstr>ШКАЛА ЗМІНА СТУПЕНЯ ОКИСНЕННЯ</vt:lpstr>
      <vt:lpstr>ШКАЛА ЗМІНИ СТУПЕНЯ ОКИСНЕННЯ </vt:lpstr>
      <vt:lpstr>ШКАЛА СТУПЕНЯ ОКИСНЕННЯ </vt:lpstr>
      <vt:lpstr>ІІІ блок Гідроліз солей</vt:lpstr>
      <vt:lpstr>Вихідні дані для формування поняття гідроліз солей:</vt:lpstr>
      <vt:lpstr> Гідроліз </vt:lpstr>
      <vt:lpstr>    Як побачити гідроліз солей?  Нам потрібно: 1.Na3PO4 2.Na2HPO4 3.NaH2PO4 4. NaCl 5.NH4Cl 6. СН3СООNH4 7. Універсальний індикатор   Гідроліз солі -  реакція обміну між йонами солі з йонами води,  яка супроводжується утворенням  слабкого електроліту і зміною рН середовища.     </vt:lpstr>
      <vt:lpstr>Рівняння гідролізу</vt:lpstr>
      <vt:lpstr>Кольорова шкала універсального індикатора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Методичний семінар</dc:title>
  <dc:creator>Ірина Рочняк</dc:creator>
  <cp:lastModifiedBy>Rochniak Family</cp:lastModifiedBy>
  <cp:revision>1</cp:revision>
  <dcterms:created xsi:type="dcterms:W3CDTF">2023-04-09T09:35:08Z</dcterms:created>
  <dcterms:modified xsi:type="dcterms:W3CDTF">2023-08-24T20:27:25Z</dcterms:modified>
</cp:coreProperties>
</file>